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6858000" cy="9906000" type="A4"/>
  <p:notesSz cx="6858000" cy="9144000"/>
  <p:defaultTextStyle>
    <a:defPPr>
      <a:defRPr lang="de-DE"/>
    </a:defPPr>
    <a:lvl1pPr marL="0" algn="l" defTabSz="660086" rtl="0" eaLnBrk="1" latinLnBrk="0" hangingPunct="1">
      <a:defRPr sz="1300" kern="1200">
        <a:solidFill>
          <a:schemeClr val="tx1"/>
        </a:solidFill>
        <a:latin typeface="+mn-lt"/>
        <a:ea typeface="+mn-ea"/>
        <a:cs typeface="+mn-cs"/>
      </a:defRPr>
    </a:lvl1pPr>
    <a:lvl2pPr marL="330044" algn="l" defTabSz="660086" rtl="0" eaLnBrk="1" latinLnBrk="0" hangingPunct="1">
      <a:defRPr sz="1300" kern="1200">
        <a:solidFill>
          <a:schemeClr val="tx1"/>
        </a:solidFill>
        <a:latin typeface="+mn-lt"/>
        <a:ea typeface="+mn-ea"/>
        <a:cs typeface="+mn-cs"/>
      </a:defRPr>
    </a:lvl2pPr>
    <a:lvl3pPr marL="660086" algn="l" defTabSz="660086" rtl="0" eaLnBrk="1" latinLnBrk="0" hangingPunct="1">
      <a:defRPr sz="1300" kern="1200">
        <a:solidFill>
          <a:schemeClr val="tx1"/>
        </a:solidFill>
        <a:latin typeface="+mn-lt"/>
        <a:ea typeface="+mn-ea"/>
        <a:cs typeface="+mn-cs"/>
      </a:defRPr>
    </a:lvl3pPr>
    <a:lvl4pPr marL="990129" algn="l" defTabSz="660086" rtl="0" eaLnBrk="1" latinLnBrk="0" hangingPunct="1">
      <a:defRPr sz="1300" kern="1200">
        <a:solidFill>
          <a:schemeClr val="tx1"/>
        </a:solidFill>
        <a:latin typeface="+mn-lt"/>
        <a:ea typeface="+mn-ea"/>
        <a:cs typeface="+mn-cs"/>
      </a:defRPr>
    </a:lvl4pPr>
    <a:lvl5pPr marL="1320173" algn="l" defTabSz="660086" rtl="0" eaLnBrk="1" latinLnBrk="0" hangingPunct="1">
      <a:defRPr sz="1300" kern="1200">
        <a:solidFill>
          <a:schemeClr val="tx1"/>
        </a:solidFill>
        <a:latin typeface="+mn-lt"/>
        <a:ea typeface="+mn-ea"/>
        <a:cs typeface="+mn-cs"/>
      </a:defRPr>
    </a:lvl5pPr>
    <a:lvl6pPr marL="1650216" algn="l" defTabSz="660086" rtl="0" eaLnBrk="1" latinLnBrk="0" hangingPunct="1">
      <a:defRPr sz="1300" kern="1200">
        <a:solidFill>
          <a:schemeClr val="tx1"/>
        </a:solidFill>
        <a:latin typeface="+mn-lt"/>
        <a:ea typeface="+mn-ea"/>
        <a:cs typeface="+mn-cs"/>
      </a:defRPr>
    </a:lvl6pPr>
    <a:lvl7pPr marL="1980258" algn="l" defTabSz="660086" rtl="0" eaLnBrk="1" latinLnBrk="0" hangingPunct="1">
      <a:defRPr sz="1300" kern="1200">
        <a:solidFill>
          <a:schemeClr val="tx1"/>
        </a:solidFill>
        <a:latin typeface="+mn-lt"/>
        <a:ea typeface="+mn-ea"/>
        <a:cs typeface="+mn-cs"/>
      </a:defRPr>
    </a:lvl7pPr>
    <a:lvl8pPr marL="2310301" algn="l" defTabSz="660086" rtl="0" eaLnBrk="1" latinLnBrk="0" hangingPunct="1">
      <a:defRPr sz="1300" kern="1200">
        <a:solidFill>
          <a:schemeClr val="tx1"/>
        </a:solidFill>
        <a:latin typeface="+mn-lt"/>
        <a:ea typeface="+mn-ea"/>
        <a:cs typeface="+mn-cs"/>
      </a:defRPr>
    </a:lvl8pPr>
    <a:lvl9pPr marL="2640345" algn="l" defTabSz="660086" rtl="0" eaLnBrk="1" latinLnBrk="0" hangingPunct="1">
      <a:defRPr sz="13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9F4F"/>
    <a:srgbClr val="FFDA66"/>
    <a:srgbClr val="A9D18E"/>
    <a:srgbClr val="FF0001"/>
    <a:srgbClr val="FF363D"/>
    <a:srgbClr val="7F7F7F"/>
    <a:srgbClr val="FFFFFF"/>
    <a:srgbClr val="F79D4E"/>
    <a:srgbClr val="FF0000"/>
    <a:srgbClr val="F79E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8"/>
    <p:restoredTop sz="94643"/>
  </p:normalViewPr>
  <p:slideViewPr>
    <p:cSldViewPr snapToGrid="0" snapToObjects="1">
      <p:cViewPr varScale="1">
        <p:scale>
          <a:sx n="78" d="100"/>
          <a:sy n="78" d="100"/>
        </p:scale>
        <p:origin x="31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AA74CD-D9E8-8D41-A1E7-85CC686BC18E}" type="datetimeFigureOut">
              <a:rPr lang="de-DE" smtClean="0"/>
              <a:t>09.07.22</a:t>
            </a:fld>
            <a:endParaRPr lang="de-DE"/>
          </a:p>
        </p:txBody>
      </p:sp>
      <p:sp>
        <p:nvSpPr>
          <p:cNvPr id="4" name="Folienbildplatzhalt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AAAD16-EB2F-914D-BDE9-A5BBEADFE7AA}" type="slidenum">
              <a:rPr lang="de-DE" smtClean="0"/>
              <a:t>‹Nr.›</a:t>
            </a:fld>
            <a:endParaRPr lang="de-DE"/>
          </a:p>
        </p:txBody>
      </p:sp>
    </p:spTree>
    <p:extLst>
      <p:ext uri="{BB962C8B-B14F-4D97-AF65-F5344CB8AC3E}">
        <p14:creationId xmlns:p14="http://schemas.microsoft.com/office/powerpoint/2010/main" val="3227813880"/>
      </p:ext>
    </p:extLst>
  </p:cSld>
  <p:clrMap bg1="lt1" tx1="dk1" bg2="lt2" tx2="dk2" accent1="accent1" accent2="accent2" accent3="accent3" accent4="accent4" accent5="accent5" accent6="accent6" hlink="hlink" folHlink="folHlink"/>
  <p:notesStyle>
    <a:lvl1pPr marL="0" algn="l" defTabSz="839876" rtl="0" eaLnBrk="1" latinLnBrk="0" hangingPunct="1">
      <a:defRPr sz="1102" kern="1200">
        <a:solidFill>
          <a:schemeClr val="tx1"/>
        </a:solidFill>
        <a:latin typeface="+mn-lt"/>
        <a:ea typeface="+mn-ea"/>
        <a:cs typeface="+mn-cs"/>
      </a:defRPr>
    </a:lvl1pPr>
    <a:lvl2pPr marL="419938" algn="l" defTabSz="839876" rtl="0" eaLnBrk="1" latinLnBrk="0" hangingPunct="1">
      <a:defRPr sz="1102" kern="1200">
        <a:solidFill>
          <a:schemeClr val="tx1"/>
        </a:solidFill>
        <a:latin typeface="+mn-lt"/>
        <a:ea typeface="+mn-ea"/>
        <a:cs typeface="+mn-cs"/>
      </a:defRPr>
    </a:lvl2pPr>
    <a:lvl3pPr marL="839876" algn="l" defTabSz="839876" rtl="0" eaLnBrk="1" latinLnBrk="0" hangingPunct="1">
      <a:defRPr sz="1102" kern="1200">
        <a:solidFill>
          <a:schemeClr val="tx1"/>
        </a:solidFill>
        <a:latin typeface="+mn-lt"/>
        <a:ea typeface="+mn-ea"/>
        <a:cs typeface="+mn-cs"/>
      </a:defRPr>
    </a:lvl3pPr>
    <a:lvl4pPr marL="1259815" algn="l" defTabSz="839876" rtl="0" eaLnBrk="1" latinLnBrk="0" hangingPunct="1">
      <a:defRPr sz="1102" kern="1200">
        <a:solidFill>
          <a:schemeClr val="tx1"/>
        </a:solidFill>
        <a:latin typeface="+mn-lt"/>
        <a:ea typeface="+mn-ea"/>
        <a:cs typeface="+mn-cs"/>
      </a:defRPr>
    </a:lvl4pPr>
    <a:lvl5pPr marL="1679753" algn="l" defTabSz="839876" rtl="0" eaLnBrk="1" latinLnBrk="0" hangingPunct="1">
      <a:defRPr sz="1102" kern="1200">
        <a:solidFill>
          <a:schemeClr val="tx1"/>
        </a:solidFill>
        <a:latin typeface="+mn-lt"/>
        <a:ea typeface="+mn-ea"/>
        <a:cs typeface="+mn-cs"/>
      </a:defRPr>
    </a:lvl5pPr>
    <a:lvl6pPr marL="2099691" algn="l" defTabSz="839876" rtl="0" eaLnBrk="1" latinLnBrk="0" hangingPunct="1">
      <a:defRPr sz="1102" kern="1200">
        <a:solidFill>
          <a:schemeClr val="tx1"/>
        </a:solidFill>
        <a:latin typeface="+mn-lt"/>
        <a:ea typeface="+mn-ea"/>
        <a:cs typeface="+mn-cs"/>
      </a:defRPr>
    </a:lvl6pPr>
    <a:lvl7pPr marL="2519629" algn="l" defTabSz="839876" rtl="0" eaLnBrk="1" latinLnBrk="0" hangingPunct="1">
      <a:defRPr sz="1102" kern="1200">
        <a:solidFill>
          <a:schemeClr val="tx1"/>
        </a:solidFill>
        <a:latin typeface="+mn-lt"/>
        <a:ea typeface="+mn-ea"/>
        <a:cs typeface="+mn-cs"/>
      </a:defRPr>
    </a:lvl7pPr>
    <a:lvl8pPr marL="2939567" algn="l" defTabSz="839876" rtl="0" eaLnBrk="1" latinLnBrk="0" hangingPunct="1">
      <a:defRPr sz="1102" kern="1200">
        <a:solidFill>
          <a:schemeClr val="tx1"/>
        </a:solidFill>
        <a:latin typeface="+mn-lt"/>
        <a:ea typeface="+mn-ea"/>
        <a:cs typeface="+mn-cs"/>
      </a:defRPr>
    </a:lvl8pPr>
    <a:lvl9pPr marL="3359506" algn="l" defTabSz="839876" rtl="0" eaLnBrk="1" latinLnBrk="0" hangingPunct="1">
      <a:defRPr sz="1102"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79B7728-909D-F063-B066-2052744DDC35}"/>
              </a:ext>
            </a:extLst>
          </p:cNvPr>
          <p:cNvSpPr/>
          <p:nvPr userDrawn="1"/>
        </p:nvSpPr>
        <p:spPr>
          <a:xfrm>
            <a:off x="502" y="3875974"/>
            <a:ext cx="6858000" cy="1328464"/>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98" name="Abgerundetes Rechteck 97">
            <a:extLst>
              <a:ext uri="{FF2B5EF4-FFF2-40B4-BE49-F238E27FC236}">
                <a16:creationId xmlns:a16="http://schemas.microsoft.com/office/drawing/2014/main" id="{A95EEE12-A9AC-3667-A5E8-827FB3912E01}"/>
              </a:ext>
            </a:extLst>
          </p:cNvPr>
          <p:cNvSpPr/>
          <p:nvPr userDrawn="1"/>
        </p:nvSpPr>
        <p:spPr>
          <a:xfrm>
            <a:off x="110486" y="3955683"/>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99" name="Abgerundetes Rechteck 98">
            <a:extLst>
              <a:ext uri="{FF2B5EF4-FFF2-40B4-BE49-F238E27FC236}">
                <a16:creationId xmlns:a16="http://schemas.microsoft.com/office/drawing/2014/main" id="{0F23BF6A-E064-9134-0F90-67BF68CB5C3A}"/>
              </a:ext>
            </a:extLst>
          </p:cNvPr>
          <p:cNvSpPr/>
          <p:nvPr userDrawn="1"/>
        </p:nvSpPr>
        <p:spPr>
          <a:xfrm>
            <a:off x="1469353" y="3955683"/>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00" name="Abgerundetes Rechteck 99">
            <a:extLst>
              <a:ext uri="{FF2B5EF4-FFF2-40B4-BE49-F238E27FC236}">
                <a16:creationId xmlns:a16="http://schemas.microsoft.com/office/drawing/2014/main" id="{D387BA65-EB79-7E74-D0CE-1A0010C126C1}"/>
              </a:ext>
            </a:extLst>
          </p:cNvPr>
          <p:cNvSpPr/>
          <p:nvPr userDrawn="1"/>
        </p:nvSpPr>
        <p:spPr>
          <a:xfrm>
            <a:off x="2848060" y="3945994"/>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01" name="Abgerundetes Rechteck 100">
            <a:extLst>
              <a:ext uri="{FF2B5EF4-FFF2-40B4-BE49-F238E27FC236}">
                <a16:creationId xmlns:a16="http://schemas.microsoft.com/office/drawing/2014/main" id="{2583D871-9A1C-20EE-367C-96411BF1EC97}"/>
              </a:ext>
            </a:extLst>
          </p:cNvPr>
          <p:cNvSpPr/>
          <p:nvPr userDrawn="1"/>
        </p:nvSpPr>
        <p:spPr>
          <a:xfrm>
            <a:off x="4224735" y="3942030"/>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02" name="Abgerundetes Rechteck 101">
            <a:extLst>
              <a:ext uri="{FF2B5EF4-FFF2-40B4-BE49-F238E27FC236}">
                <a16:creationId xmlns:a16="http://schemas.microsoft.com/office/drawing/2014/main" id="{1D216AA3-2F39-49A6-3DD1-85E9DCC44892}"/>
              </a:ext>
            </a:extLst>
          </p:cNvPr>
          <p:cNvSpPr/>
          <p:nvPr userDrawn="1"/>
        </p:nvSpPr>
        <p:spPr>
          <a:xfrm>
            <a:off x="5608789" y="3932341"/>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2" name="Rechteck 11">
            <a:extLst>
              <a:ext uri="{FF2B5EF4-FFF2-40B4-BE49-F238E27FC236}">
                <a16:creationId xmlns:a16="http://schemas.microsoft.com/office/drawing/2014/main" id="{87F2F640-DE9A-1B7D-787B-7395813E5711}"/>
              </a:ext>
            </a:extLst>
          </p:cNvPr>
          <p:cNvSpPr/>
          <p:nvPr userDrawn="1"/>
        </p:nvSpPr>
        <p:spPr>
          <a:xfrm>
            <a:off x="981" y="5360313"/>
            <a:ext cx="6858000" cy="1328464"/>
          </a:xfrm>
          <a:prstGeom prst="rect">
            <a:avLst/>
          </a:prstGeom>
          <a:solidFill>
            <a:srgbClr val="FFDA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18" name="Rechteck 17">
            <a:extLst>
              <a:ext uri="{FF2B5EF4-FFF2-40B4-BE49-F238E27FC236}">
                <a16:creationId xmlns:a16="http://schemas.microsoft.com/office/drawing/2014/main" id="{3C0496F5-9404-63EF-AF6D-B735991400EB}"/>
              </a:ext>
            </a:extLst>
          </p:cNvPr>
          <p:cNvSpPr/>
          <p:nvPr userDrawn="1"/>
        </p:nvSpPr>
        <p:spPr>
          <a:xfrm>
            <a:off x="981" y="6844652"/>
            <a:ext cx="6858000" cy="1328464"/>
          </a:xfrm>
          <a:prstGeom prst="rect">
            <a:avLst/>
          </a:prstGeom>
          <a:solidFill>
            <a:srgbClr val="F79F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24" name="Rechteck 23">
            <a:extLst>
              <a:ext uri="{FF2B5EF4-FFF2-40B4-BE49-F238E27FC236}">
                <a16:creationId xmlns:a16="http://schemas.microsoft.com/office/drawing/2014/main" id="{41A1441F-A5CD-ADAE-0F12-6ACCBFA53EE4}"/>
              </a:ext>
            </a:extLst>
          </p:cNvPr>
          <p:cNvSpPr/>
          <p:nvPr userDrawn="1"/>
        </p:nvSpPr>
        <p:spPr>
          <a:xfrm>
            <a:off x="0" y="8328991"/>
            <a:ext cx="6858000" cy="132846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60" name="Bildplatzhalter 8">
            <a:extLst>
              <a:ext uri="{FF2B5EF4-FFF2-40B4-BE49-F238E27FC236}">
                <a16:creationId xmlns:a16="http://schemas.microsoft.com/office/drawing/2014/main" id="{414352BA-034F-2AA6-E91D-FA08E247B6BF}"/>
              </a:ext>
            </a:extLst>
          </p:cNvPr>
          <p:cNvSpPr>
            <a:spLocks noGrp="1"/>
          </p:cNvSpPr>
          <p:nvPr>
            <p:ph type="pic" sz="quarter" idx="33"/>
          </p:nvPr>
        </p:nvSpPr>
        <p:spPr>
          <a:xfrm>
            <a:off x="300393" y="4046221"/>
            <a:ext cx="831287" cy="757445"/>
          </a:xfrm>
        </p:spPr>
        <p:txBody>
          <a:bodyPr>
            <a:normAutofit/>
          </a:bodyPr>
          <a:lstStyle>
            <a:lvl1pPr>
              <a:defRPr sz="513"/>
            </a:lvl1pPr>
          </a:lstStyle>
          <a:p>
            <a:r>
              <a:rPr lang="de-DE"/>
              <a:t>Bild durch Klicken auf Symbol hinzufügen</a:t>
            </a:r>
            <a:endParaRPr lang="de-DE" dirty="0"/>
          </a:p>
        </p:txBody>
      </p:sp>
      <p:sp>
        <p:nvSpPr>
          <p:cNvPr id="61" name="Textplatzhalter 10">
            <a:extLst>
              <a:ext uri="{FF2B5EF4-FFF2-40B4-BE49-F238E27FC236}">
                <a16:creationId xmlns:a16="http://schemas.microsoft.com/office/drawing/2014/main" id="{8D5D0F6B-A9E1-8CCE-FB33-67A5C97CAE3E}"/>
              </a:ext>
            </a:extLst>
          </p:cNvPr>
          <p:cNvSpPr>
            <a:spLocks noGrp="1"/>
          </p:cNvSpPr>
          <p:nvPr>
            <p:ph type="body" sz="quarter" idx="34" hasCustomPrompt="1"/>
          </p:nvPr>
        </p:nvSpPr>
        <p:spPr>
          <a:xfrm>
            <a:off x="154599" y="4802068"/>
            <a:ext cx="1095366"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2" name="Bildplatzhalter 8">
            <a:extLst>
              <a:ext uri="{FF2B5EF4-FFF2-40B4-BE49-F238E27FC236}">
                <a16:creationId xmlns:a16="http://schemas.microsoft.com/office/drawing/2014/main" id="{1389517D-68B0-DD80-89FB-2223DD4DC622}"/>
              </a:ext>
            </a:extLst>
          </p:cNvPr>
          <p:cNvSpPr>
            <a:spLocks noGrp="1"/>
          </p:cNvSpPr>
          <p:nvPr>
            <p:ph type="pic" sz="quarter" idx="35"/>
          </p:nvPr>
        </p:nvSpPr>
        <p:spPr>
          <a:xfrm>
            <a:off x="1655502" y="4035277"/>
            <a:ext cx="831287" cy="757446"/>
          </a:xfrm>
        </p:spPr>
        <p:txBody>
          <a:bodyPr>
            <a:normAutofit/>
          </a:bodyPr>
          <a:lstStyle>
            <a:lvl1pPr>
              <a:defRPr sz="513"/>
            </a:lvl1pPr>
          </a:lstStyle>
          <a:p>
            <a:r>
              <a:rPr lang="de-DE"/>
              <a:t>Bild durch Klicken auf Symbol hinzufügen</a:t>
            </a:r>
            <a:endParaRPr lang="de-DE" dirty="0"/>
          </a:p>
        </p:txBody>
      </p:sp>
      <p:sp>
        <p:nvSpPr>
          <p:cNvPr id="63" name="Textplatzhalter 10">
            <a:extLst>
              <a:ext uri="{FF2B5EF4-FFF2-40B4-BE49-F238E27FC236}">
                <a16:creationId xmlns:a16="http://schemas.microsoft.com/office/drawing/2014/main" id="{CA395362-6A5D-CD70-B05D-CD57886D8FCF}"/>
              </a:ext>
            </a:extLst>
          </p:cNvPr>
          <p:cNvSpPr>
            <a:spLocks noGrp="1"/>
          </p:cNvSpPr>
          <p:nvPr>
            <p:ph type="body" sz="quarter" idx="36" hasCustomPrompt="1"/>
          </p:nvPr>
        </p:nvSpPr>
        <p:spPr>
          <a:xfrm>
            <a:off x="1511026" y="4818794"/>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4" name="Bildplatzhalter 8">
            <a:extLst>
              <a:ext uri="{FF2B5EF4-FFF2-40B4-BE49-F238E27FC236}">
                <a16:creationId xmlns:a16="http://schemas.microsoft.com/office/drawing/2014/main" id="{AADB06AE-CCFA-308F-5411-42070F001B9B}"/>
              </a:ext>
            </a:extLst>
          </p:cNvPr>
          <p:cNvSpPr>
            <a:spLocks noGrp="1"/>
          </p:cNvSpPr>
          <p:nvPr>
            <p:ph type="pic" sz="quarter" idx="37"/>
          </p:nvPr>
        </p:nvSpPr>
        <p:spPr>
          <a:xfrm>
            <a:off x="3025218" y="4034322"/>
            <a:ext cx="831287" cy="757446"/>
          </a:xfrm>
        </p:spPr>
        <p:txBody>
          <a:bodyPr>
            <a:normAutofit/>
          </a:bodyPr>
          <a:lstStyle>
            <a:lvl1pPr>
              <a:defRPr sz="513"/>
            </a:lvl1pPr>
          </a:lstStyle>
          <a:p>
            <a:r>
              <a:rPr lang="de-DE"/>
              <a:t>Bild durch Klicken auf Symbol hinzufügen</a:t>
            </a:r>
            <a:endParaRPr lang="de-DE" dirty="0"/>
          </a:p>
        </p:txBody>
      </p:sp>
      <p:sp>
        <p:nvSpPr>
          <p:cNvPr id="65" name="Textplatzhalter 10">
            <a:extLst>
              <a:ext uri="{FF2B5EF4-FFF2-40B4-BE49-F238E27FC236}">
                <a16:creationId xmlns:a16="http://schemas.microsoft.com/office/drawing/2014/main" id="{35226374-BC72-FA06-6367-A5037A380087}"/>
              </a:ext>
            </a:extLst>
          </p:cNvPr>
          <p:cNvSpPr>
            <a:spLocks noGrp="1"/>
          </p:cNvSpPr>
          <p:nvPr>
            <p:ph type="body" sz="quarter" idx="38" hasCustomPrompt="1"/>
          </p:nvPr>
        </p:nvSpPr>
        <p:spPr>
          <a:xfrm>
            <a:off x="2881828" y="4802068"/>
            <a:ext cx="1099412"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6" name="Bildplatzhalter 8">
            <a:extLst>
              <a:ext uri="{FF2B5EF4-FFF2-40B4-BE49-F238E27FC236}">
                <a16:creationId xmlns:a16="http://schemas.microsoft.com/office/drawing/2014/main" id="{CE1CE7FD-69F8-90E6-1FB7-BA909C6B4C01}"/>
              </a:ext>
            </a:extLst>
          </p:cNvPr>
          <p:cNvSpPr>
            <a:spLocks noGrp="1"/>
          </p:cNvSpPr>
          <p:nvPr>
            <p:ph type="pic" sz="quarter" idx="39"/>
          </p:nvPr>
        </p:nvSpPr>
        <p:spPr>
          <a:xfrm>
            <a:off x="4371211" y="4031479"/>
            <a:ext cx="831287" cy="757446"/>
          </a:xfrm>
        </p:spPr>
        <p:txBody>
          <a:bodyPr>
            <a:normAutofit/>
          </a:bodyPr>
          <a:lstStyle>
            <a:lvl1pPr>
              <a:defRPr sz="513"/>
            </a:lvl1pPr>
          </a:lstStyle>
          <a:p>
            <a:r>
              <a:rPr lang="de-DE"/>
              <a:t>Bild durch Klicken auf Symbol hinzufügen</a:t>
            </a:r>
            <a:endParaRPr lang="de-DE" dirty="0"/>
          </a:p>
        </p:txBody>
      </p:sp>
      <p:sp>
        <p:nvSpPr>
          <p:cNvPr id="67" name="Textplatzhalter 10">
            <a:extLst>
              <a:ext uri="{FF2B5EF4-FFF2-40B4-BE49-F238E27FC236}">
                <a16:creationId xmlns:a16="http://schemas.microsoft.com/office/drawing/2014/main" id="{2BE5936B-C001-9FCF-B857-751DA39405C0}"/>
              </a:ext>
            </a:extLst>
          </p:cNvPr>
          <p:cNvSpPr>
            <a:spLocks noGrp="1"/>
          </p:cNvSpPr>
          <p:nvPr>
            <p:ph type="body" sz="quarter" idx="40" hasCustomPrompt="1"/>
          </p:nvPr>
        </p:nvSpPr>
        <p:spPr>
          <a:xfrm>
            <a:off x="4262181" y="4799286"/>
            <a:ext cx="110601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8" name="Bildplatzhalter 8">
            <a:extLst>
              <a:ext uri="{FF2B5EF4-FFF2-40B4-BE49-F238E27FC236}">
                <a16:creationId xmlns:a16="http://schemas.microsoft.com/office/drawing/2014/main" id="{E76D878B-279A-5B52-965F-F0E4D867AD43}"/>
              </a:ext>
            </a:extLst>
          </p:cNvPr>
          <p:cNvSpPr>
            <a:spLocks noGrp="1"/>
          </p:cNvSpPr>
          <p:nvPr>
            <p:ph type="pic" sz="quarter" idx="41"/>
          </p:nvPr>
        </p:nvSpPr>
        <p:spPr>
          <a:xfrm>
            <a:off x="5778533" y="4034322"/>
            <a:ext cx="831287" cy="757446"/>
          </a:xfrm>
        </p:spPr>
        <p:txBody>
          <a:bodyPr>
            <a:normAutofit/>
          </a:bodyPr>
          <a:lstStyle>
            <a:lvl1pPr>
              <a:defRPr sz="513"/>
            </a:lvl1pPr>
          </a:lstStyle>
          <a:p>
            <a:r>
              <a:rPr lang="de-DE"/>
              <a:t>Bild durch Klicken auf Symbol hinzufügen</a:t>
            </a:r>
            <a:endParaRPr lang="de-DE" dirty="0"/>
          </a:p>
        </p:txBody>
      </p:sp>
      <p:sp>
        <p:nvSpPr>
          <p:cNvPr id="69" name="Textplatzhalter 10">
            <a:extLst>
              <a:ext uri="{FF2B5EF4-FFF2-40B4-BE49-F238E27FC236}">
                <a16:creationId xmlns:a16="http://schemas.microsoft.com/office/drawing/2014/main" id="{BD556574-352B-0764-5CE7-B0B1D3BB20D5}"/>
              </a:ext>
            </a:extLst>
          </p:cNvPr>
          <p:cNvSpPr>
            <a:spLocks noGrp="1"/>
          </p:cNvSpPr>
          <p:nvPr>
            <p:ph type="body" sz="quarter" idx="42" hasCustomPrompt="1"/>
          </p:nvPr>
        </p:nvSpPr>
        <p:spPr>
          <a:xfrm>
            <a:off x="5638981" y="4794426"/>
            <a:ext cx="111039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90" name="Rechteck 89">
            <a:extLst>
              <a:ext uri="{FF2B5EF4-FFF2-40B4-BE49-F238E27FC236}">
                <a16:creationId xmlns:a16="http://schemas.microsoft.com/office/drawing/2014/main" id="{2C5EEA16-0A41-63BB-F2B7-FB8B4BB74307}"/>
              </a:ext>
            </a:extLst>
          </p:cNvPr>
          <p:cNvSpPr/>
          <p:nvPr userDrawn="1"/>
        </p:nvSpPr>
        <p:spPr>
          <a:xfrm flipH="1">
            <a:off x="6551147" y="1848"/>
            <a:ext cx="325060" cy="3584423"/>
          </a:xfrm>
          <a:prstGeom prst="rect">
            <a:avLst/>
          </a:prstGeom>
          <a:solidFill>
            <a:srgbClr val="FF3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91" name="Rechteck 90">
            <a:extLst>
              <a:ext uri="{FF2B5EF4-FFF2-40B4-BE49-F238E27FC236}">
                <a16:creationId xmlns:a16="http://schemas.microsoft.com/office/drawing/2014/main" id="{93B2137F-7C2D-EC3F-0F5F-76BD6C983DDC}"/>
              </a:ext>
            </a:extLst>
          </p:cNvPr>
          <p:cNvSpPr/>
          <p:nvPr userDrawn="1"/>
        </p:nvSpPr>
        <p:spPr>
          <a:xfrm flipH="1">
            <a:off x="1" y="0"/>
            <a:ext cx="325060" cy="3586271"/>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pic>
        <p:nvPicPr>
          <p:cNvPr id="92" name="Grafik 91">
            <a:extLst>
              <a:ext uri="{FF2B5EF4-FFF2-40B4-BE49-F238E27FC236}">
                <a16:creationId xmlns:a16="http://schemas.microsoft.com/office/drawing/2014/main" id="{B1EE30BE-4CE4-584F-3BBA-1FE7D890C3CD}"/>
              </a:ext>
            </a:extLst>
          </p:cNvPr>
          <p:cNvPicPr>
            <a:picLocks noChangeAspect="1"/>
          </p:cNvPicPr>
          <p:nvPr userDrawn="1"/>
        </p:nvPicPr>
        <p:blipFill>
          <a:blip r:embed="rId2"/>
          <a:stretch>
            <a:fillRect/>
          </a:stretch>
        </p:blipFill>
        <p:spPr>
          <a:xfrm>
            <a:off x="3983129" y="2317840"/>
            <a:ext cx="2383322" cy="1264930"/>
          </a:xfrm>
          <a:prstGeom prst="rect">
            <a:avLst/>
          </a:prstGeom>
        </p:spPr>
      </p:pic>
      <p:sp>
        <p:nvSpPr>
          <p:cNvPr id="93" name="Textfeld 92">
            <a:extLst>
              <a:ext uri="{FF2B5EF4-FFF2-40B4-BE49-F238E27FC236}">
                <a16:creationId xmlns:a16="http://schemas.microsoft.com/office/drawing/2014/main" id="{7671A479-C2B9-3775-16D1-7A2FAB6CEC9A}"/>
              </a:ext>
            </a:extLst>
          </p:cNvPr>
          <p:cNvSpPr txBox="1"/>
          <p:nvPr userDrawn="1"/>
        </p:nvSpPr>
        <p:spPr>
          <a:xfrm>
            <a:off x="410360" y="172082"/>
            <a:ext cx="5809527" cy="2030043"/>
          </a:xfrm>
          <a:prstGeom prst="rect">
            <a:avLst/>
          </a:prstGeom>
          <a:noFill/>
        </p:spPr>
        <p:txBody>
          <a:bodyPr wrap="square">
            <a:spAutoFit/>
          </a:bodyPr>
          <a:lstStyle/>
          <a:p>
            <a:r>
              <a:rPr lang="de-DE" sz="1259" dirty="0">
                <a:latin typeface="Avenir Book" panose="02000503020000020003" pitchFamily="2" charset="0"/>
              </a:rPr>
              <a:t>Dieses Buch versteht sich als „Rohling“. Es </a:t>
            </a:r>
            <a:r>
              <a:rPr lang="de-DE" sz="1259" b="1" i="1" dirty="0">
                <a:latin typeface="Avenir Book" panose="02000503020000020003" pitchFamily="2" charset="0"/>
              </a:rPr>
              <a:t>muss</a:t>
            </a:r>
            <a:r>
              <a:rPr lang="de-DE" sz="1259" dirty="0">
                <a:latin typeface="Avenir Book" panose="02000503020000020003" pitchFamily="2" charset="0"/>
              </a:rPr>
              <a:t> individuell angepasst werden!</a:t>
            </a:r>
          </a:p>
          <a:p>
            <a:endParaRPr lang="de-DE" sz="1259" dirty="0">
              <a:latin typeface="Avenir Book" panose="02000503020000020003" pitchFamily="2" charset="0"/>
            </a:endParaRPr>
          </a:p>
          <a:p>
            <a:r>
              <a:rPr lang="de-DE" sz="1259" dirty="0">
                <a:latin typeface="Avenir Book" panose="02000503020000020003" pitchFamily="2" charset="0"/>
              </a:rPr>
              <a:t>Jede Person hat unterschiedliche Gründe, warum es ihr oder ihm gut oder schlecht geht. Diese müssen auf den Leerfeldern ergänzt werden.</a:t>
            </a:r>
          </a:p>
          <a:p>
            <a:r>
              <a:rPr lang="de-DE" sz="1259" dirty="0">
                <a:latin typeface="Avenir Book" panose="02000503020000020003" pitchFamily="2" charset="0"/>
              </a:rPr>
              <a:t>Dazu steht euch diese Vorlage zur Verfügung.</a:t>
            </a:r>
          </a:p>
          <a:p>
            <a:r>
              <a:rPr lang="de-DE" sz="1259" dirty="0">
                <a:latin typeface="Avenir Book" panose="02000503020000020003" pitchFamily="2" charset="0"/>
              </a:rPr>
              <a:t>Die Ergänzungen können auf Papier oder Etikettenbögen gedruckt (bitte mit 97% drucken) und dann ins Buch geklebt werden. Am unkompliziertesten ist wohl das Drucken auf ganz normalem Papier, die gewünschte Ergänzung mit wenig Kleber an passender Stelle befestigen und dann mit breitem Klebeband (z.B. transparentes mattes Packband von Tesa) fixieren.</a:t>
            </a:r>
          </a:p>
        </p:txBody>
      </p:sp>
      <p:sp>
        <p:nvSpPr>
          <p:cNvPr id="94" name="Abgerundetes Rechteck 93">
            <a:extLst>
              <a:ext uri="{FF2B5EF4-FFF2-40B4-BE49-F238E27FC236}">
                <a16:creationId xmlns:a16="http://schemas.microsoft.com/office/drawing/2014/main" id="{540707A2-5F65-6B9B-B8D2-D417805CCCBC}"/>
              </a:ext>
            </a:extLst>
          </p:cNvPr>
          <p:cNvSpPr/>
          <p:nvPr userDrawn="1"/>
        </p:nvSpPr>
        <p:spPr>
          <a:xfrm>
            <a:off x="110486" y="5449486"/>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95" name="Abgerundetes Rechteck 94">
            <a:extLst>
              <a:ext uri="{FF2B5EF4-FFF2-40B4-BE49-F238E27FC236}">
                <a16:creationId xmlns:a16="http://schemas.microsoft.com/office/drawing/2014/main" id="{00F56F43-5A4C-9BB3-0D65-FB4AA8FE7A10}"/>
              </a:ext>
            </a:extLst>
          </p:cNvPr>
          <p:cNvSpPr/>
          <p:nvPr userDrawn="1"/>
        </p:nvSpPr>
        <p:spPr>
          <a:xfrm>
            <a:off x="1469353" y="5449486"/>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96" name="Abgerundetes Rechteck 95">
            <a:extLst>
              <a:ext uri="{FF2B5EF4-FFF2-40B4-BE49-F238E27FC236}">
                <a16:creationId xmlns:a16="http://schemas.microsoft.com/office/drawing/2014/main" id="{516263DE-DF56-6B4D-2CB6-B06B9006FD03}"/>
              </a:ext>
            </a:extLst>
          </p:cNvPr>
          <p:cNvSpPr/>
          <p:nvPr userDrawn="1"/>
        </p:nvSpPr>
        <p:spPr>
          <a:xfrm>
            <a:off x="2848060" y="5439797"/>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97" name="Abgerundetes Rechteck 96">
            <a:extLst>
              <a:ext uri="{FF2B5EF4-FFF2-40B4-BE49-F238E27FC236}">
                <a16:creationId xmlns:a16="http://schemas.microsoft.com/office/drawing/2014/main" id="{F557AEDA-9436-A78E-1ADD-7514927D96AA}"/>
              </a:ext>
            </a:extLst>
          </p:cNvPr>
          <p:cNvSpPr/>
          <p:nvPr userDrawn="1"/>
        </p:nvSpPr>
        <p:spPr>
          <a:xfrm>
            <a:off x="4224735" y="5435833"/>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03" name="Abgerundetes Rechteck 102">
            <a:extLst>
              <a:ext uri="{FF2B5EF4-FFF2-40B4-BE49-F238E27FC236}">
                <a16:creationId xmlns:a16="http://schemas.microsoft.com/office/drawing/2014/main" id="{359EFA63-FE6A-F9F7-43B6-90435407A703}"/>
              </a:ext>
            </a:extLst>
          </p:cNvPr>
          <p:cNvSpPr/>
          <p:nvPr userDrawn="1"/>
        </p:nvSpPr>
        <p:spPr>
          <a:xfrm>
            <a:off x="5608789" y="5426144"/>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04" name="Bildplatzhalter 8">
            <a:extLst>
              <a:ext uri="{FF2B5EF4-FFF2-40B4-BE49-F238E27FC236}">
                <a16:creationId xmlns:a16="http://schemas.microsoft.com/office/drawing/2014/main" id="{7304F3B1-9584-11CE-DD98-AEBA543B2C01}"/>
              </a:ext>
            </a:extLst>
          </p:cNvPr>
          <p:cNvSpPr>
            <a:spLocks noGrp="1"/>
          </p:cNvSpPr>
          <p:nvPr>
            <p:ph type="pic" sz="quarter" idx="63"/>
          </p:nvPr>
        </p:nvSpPr>
        <p:spPr>
          <a:xfrm>
            <a:off x="300393" y="5540024"/>
            <a:ext cx="831287" cy="757445"/>
          </a:xfrm>
        </p:spPr>
        <p:txBody>
          <a:bodyPr>
            <a:normAutofit/>
          </a:bodyPr>
          <a:lstStyle>
            <a:lvl1pPr>
              <a:defRPr sz="513"/>
            </a:lvl1pPr>
          </a:lstStyle>
          <a:p>
            <a:r>
              <a:rPr lang="de-DE"/>
              <a:t>Bild durch Klicken auf Symbol hinzufügen</a:t>
            </a:r>
            <a:endParaRPr lang="de-DE" dirty="0"/>
          </a:p>
        </p:txBody>
      </p:sp>
      <p:sp>
        <p:nvSpPr>
          <p:cNvPr id="105" name="Textplatzhalter 10">
            <a:extLst>
              <a:ext uri="{FF2B5EF4-FFF2-40B4-BE49-F238E27FC236}">
                <a16:creationId xmlns:a16="http://schemas.microsoft.com/office/drawing/2014/main" id="{1AE9F9F8-BF79-5768-F9BD-3A6D3490056F}"/>
              </a:ext>
            </a:extLst>
          </p:cNvPr>
          <p:cNvSpPr>
            <a:spLocks noGrp="1"/>
          </p:cNvSpPr>
          <p:nvPr>
            <p:ph type="body" sz="quarter" idx="64" hasCustomPrompt="1"/>
          </p:nvPr>
        </p:nvSpPr>
        <p:spPr>
          <a:xfrm>
            <a:off x="154599" y="6295871"/>
            <a:ext cx="1095366"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06" name="Bildplatzhalter 8">
            <a:extLst>
              <a:ext uri="{FF2B5EF4-FFF2-40B4-BE49-F238E27FC236}">
                <a16:creationId xmlns:a16="http://schemas.microsoft.com/office/drawing/2014/main" id="{AA3B6453-3514-7A3E-DACE-75E0905B13A8}"/>
              </a:ext>
            </a:extLst>
          </p:cNvPr>
          <p:cNvSpPr>
            <a:spLocks noGrp="1"/>
          </p:cNvSpPr>
          <p:nvPr>
            <p:ph type="pic" sz="quarter" idx="65"/>
          </p:nvPr>
        </p:nvSpPr>
        <p:spPr>
          <a:xfrm>
            <a:off x="1655502" y="5529080"/>
            <a:ext cx="831287" cy="757446"/>
          </a:xfrm>
        </p:spPr>
        <p:txBody>
          <a:bodyPr>
            <a:normAutofit/>
          </a:bodyPr>
          <a:lstStyle>
            <a:lvl1pPr>
              <a:defRPr sz="513"/>
            </a:lvl1pPr>
          </a:lstStyle>
          <a:p>
            <a:r>
              <a:rPr lang="de-DE"/>
              <a:t>Bild durch Klicken auf Symbol hinzufügen</a:t>
            </a:r>
            <a:endParaRPr lang="de-DE" dirty="0"/>
          </a:p>
        </p:txBody>
      </p:sp>
      <p:sp>
        <p:nvSpPr>
          <p:cNvPr id="107" name="Textplatzhalter 10">
            <a:extLst>
              <a:ext uri="{FF2B5EF4-FFF2-40B4-BE49-F238E27FC236}">
                <a16:creationId xmlns:a16="http://schemas.microsoft.com/office/drawing/2014/main" id="{C90622A0-4C48-76AB-51AB-47AE902D7648}"/>
              </a:ext>
            </a:extLst>
          </p:cNvPr>
          <p:cNvSpPr>
            <a:spLocks noGrp="1"/>
          </p:cNvSpPr>
          <p:nvPr>
            <p:ph type="body" sz="quarter" idx="66" hasCustomPrompt="1"/>
          </p:nvPr>
        </p:nvSpPr>
        <p:spPr>
          <a:xfrm>
            <a:off x="1511026" y="6312597"/>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08" name="Bildplatzhalter 8">
            <a:extLst>
              <a:ext uri="{FF2B5EF4-FFF2-40B4-BE49-F238E27FC236}">
                <a16:creationId xmlns:a16="http://schemas.microsoft.com/office/drawing/2014/main" id="{FD5C5B6A-7759-A47F-69D8-BE46B0C17036}"/>
              </a:ext>
            </a:extLst>
          </p:cNvPr>
          <p:cNvSpPr>
            <a:spLocks noGrp="1"/>
          </p:cNvSpPr>
          <p:nvPr>
            <p:ph type="pic" sz="quarter" idx="67"/>
          </p:nvPr>
        </p:nvSpPr>
        <p:spPr>
          <a:xfrm>
            <a:off x="3025218" y="5528125"/>
            <a:ext cx="831287" cy="757446"/>
          </a:xfrm>
        </p:spPr>
        <p:txBody>
          <a:bodyPr>
            <a:normAutofit/>
          </a:bodyPr>
          <a:lstStyle>
            <a:lvl1pPr>
              <a:defRPr sz="513"/>
            </a:lvl1pPr>
          </a:lstStyle>
          <a:p>
            <a:r>
              <a:rPr lang="de-DE"/>
              <a:t>Bild durch Klicken auf Symbol hinzufügen</a:t>
            </a:r>
            <a:endParaRPr lang="de-DE" dirty="0"/>
          </a:p>
        </p:txBody>
      </p:sp>
      <p:sp>
        <p:nvSpPr>
          <p:cNvPr id="109" name="Textplatzhalter 10">
            <a:extLst>
              <a:ext uri="{FF2B5EF4-FFF2-40B4-BE49-F238E27FC236}">
                <a16:creationId xmlns:a16="http://schemas.microsoft.com/office/drawing/2014/main" id="{F5836B71-AF4A-2746-E637-7E4D175F302F}"/>
              </a:ext>
            </a:extLst>
          </p:cNvPr>
          <p:cNvSpPr>
            <a:spLocks noGrp="1"/>
          </p:cNvSpPr>
          <p:nvPr>
            <p:ph type="body" sz="quarter" idx="68" hasCustomPrompt="1"/>
          </p:nvPr>
        </p:nvSpPr>
        <p:spPr>
          <a:xfrm>
            <a:off x="2881828" y="6295871"/>
            <a:ext cx="1099412"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10" name="Bildplatzhalter 8">
            <a:extLst>
              <a:ext uri="{FF2B5EF4-FFF2-40B4-BE49-F238E27FC236}">
                <a16:creationId xmlns:a16="http://schemas.microsoft.com/office/drawing/2014/main" id="{E458838A-B64C-857E-03A3-434035652058}"/>
              </a:ext>
            </a:extLst>
          </p:cNvPr>
          <p:cNvSpPr>
            <a:spLocks noGrp="1"/>
          </p:cNvSpPr>
          <p:nvPr>
            <p:ph type="pic" sz="quarter" idx="69"/>
          </p:nvPr>
        </p:nvSpPr>
        <p:spPr>
          <a:xfrm>
            <a:off x="4371211" y="5525282"/>
            <a:ext cx="831287" cy="757446"/>
          </a:xfrm>
        </p:spPr>
        <p:txBody>
          <a:bodyPr>
            <a:normAutofit/>
          </a:bodyPr>
          <a:lstStyle>
            <a:lvl1pPr>
              <a:defRPr sz="513"/>
            </a:lvl1pPr>
          </a:lstStyle>
          <a:p>
            <a:r>
              <a:rPr lang="de-DE"/>
              <a:t>Bild durch Klicken auf Symbol hinzufügen</a:t>
            </a:r>
            <a:endParaRPr lang="de-DE" dirty="0"/>
          </a:p>
        </p:txBody>
      </p:sp>
      <p:sp>
        <p:nvSpPr>
          <p:cNvPr id="111" name="Textplatzhalter 10">
            <a:extLst>
              <a:ext uri="{FF2B5EF4-FFF2-40B4-BE49-F238E27FC236}">
                <a16:creationId xmlns:a16="http://schemas.microsoft.com/office/drawing/2014/main" id="{6952857A-BAD2-2D1D-E329-C7029ECA80FF}"/>
              </a:ext>
            </a:extLst>
          </p:cNvPr>
          <p:cNvSpPr>
            <a:spLocks noGrp="1"/>
          </p:cNvSpPr>
          <p:nvPr>
            <p:ph type="body" sz="quarter" idx="70" hasCustomPrompt="1"/>
          </p:nvPr>
        </p:nvSpPr>
        <p:spPr>
          <a:xfrm>
            <a:off x="4262181" y="6293089"/>
            <a:ext cx="110601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12" name="Bildplatzhalter 8">
            <a:extLst>
              <a:ext uri="{FF2B5EF4-FFF2-40B4-BE49-F238E27FC236}">
                <a16:creationId xmlns:a16="http://schemas.microsoft.com/office/drawing/2014/main" id="{E743814E-B2B8-C48E-F8A5-9246371C28F2}"/>
              </a:ext>
            </a:extLst>
          </p:cNvPr>
          <p:cNvSpPr>
            <a:spLocks noGrp="1"/>
          </p:cNvSpPr>
          <p:nvPr>
            <p:ph type="pic" sz="quarter" idx="71"/>
          </p:nvPr>
        </p:nvSpPr>
        <p:spPr>
          <a:xfrm>
            <a:off x="5778533" y="5528125"/>
            <a:ext cx="831287" cy="757446"/>
          </a:xfrm>
        </p:spPr>
        <p:txBody>
          <a:bodyPr>
            <a:normAutofit/>
          </a:bodyPr>
          <a:lstStyle>
            <a:lvl1pPr>
              <a:defRPr sz="513"/>
            </a:lvl1pPr>
          </a:lstStyle>
          <a:p>
            <a:r>
              <a:rPr lang="de-DE"/>
              <a:t>Bild durch Klicken auf Symbol hinzufügen</a:t>
            </a:r>
            <a:endParaRPr lang="de-DE" dirty="0"/>
          </a:p>
        </p:txBody>
      </p:sp>
      <p:sp>
        <p:nvSpPr>
          <p:cNvPr id="113" name="Textplatzhalter 10">
            <a:extLst>
              <a:ext uri="{FF2B5EF4-FFF2-40B4-BE49-F238E27FC236}">
                <a16:creationId xmlns:a16="http://schemas.microsoft.com/office/drawing/2014/main" id="{5CDCC691-8722-1C58-DC44-E455613771F1}"/>
              </a:ext>
            </a:extLst>
          </p:cNvPr>
          <p:cNvSpPr>
            <a:spLocks noGrp="1"/>
          </p:cNvSpPr>
          <p:nvPr>
            <p:ph type="body" sz="quarter" idx="72" hasCustomPrompt="1"/>
          </p:nvPr>
        </p:nvSpPr>
        <p:spPr>
          <a:xfrm>
            <a:off x="5638981" y="6288229"/>
            <a:ext cx="111039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14" name="Abgerundetes Rechteck 113">
            <a:extLst>
              <a:ext uri="{FF2B5EF4-FFF2-40B4-BE49-F238E27FC236}">
                <a16:creationId xmlns:a16="http://schemas.microsoft.com/office/drawing/2014/main" id="{F56D9BF9-CDE9-6663-19B2-5D722C1B06EF}"/>
              </a:ext>
            </a:extLst>
          </p:cNvPr>
          <p:cNvSpPr/>
          <p:nvPr userDrawn="1"/>
        </p:nvSpPr>
        <p:spPr>
          <a:xfrm>
            <a:off x="110486" y="6926555"/>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15" name="Abgerundetes Rechteck 114">
            <a:extLst>
              <a:ext uri="{FF2B5EF4-FFF2-40B4-BE49-F238E27FC236}">
                <a16:creationId xmlns:a16="http://schemas.microsoft.com/office/drawing/2014/main" id="{6E8406F3-05E0-2CAA-F828-4E62AFFC1FF9}"/>
              </a:ext>
            </a:extLst>
          </p:cNvPr>
          <p:cNvSpPr/>
          <p:nvPr userDrawn="1"/>
        </p:nvSpPr>
        <p:spPr>
          <a:xfrm>
            <a:off x="1469353" y="6926555"/>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16" name="Abgerundetes Rechteck 115">
            <a:extLst>
              <a:ext uri="{FF2B5EF4-FFF2-40B4-BE49-F238E27FC236}">
                <a16:creationId xmlns:a16="http://schemas.microsoft.com/office/drawing/2014/main" id="{2492310E-007C-34F6-F0E0-10D0D6D282CA}"/>
              </a:ext>
            </a:extLst>
          </p:cNvPr>
          <p:cNvSpPr/>
          <p:nvPr userDrawn="1"/>
        </p:nvSpPr>
        <p:spPr>
          <a:xfrm>
            <a:off x="2848060" y="6916866"/>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17" name="Abgerundetes Rechteck 116">
            <a:extLst>
              <a:ext uri="{FF2B5EF4-FFF2-40B4-BE49-F238E27FC236}">
                <a16:creationId xmlns:a16="http://schemas.microsoft.com/office/drawing/2014/main" id="{0FC4F240-383D-4B8C-B1B7-49E9AD07EF59}"/>
              </a:ext>
            </a:extLst>
          </p:cNvPr>
          <p:cNvSpPr/>
          <p:nvPr userDrawn="1"/>
        </p:nvSpPr>
        <p:spPr>
          <a:xfrm>
            <a:off x="4224735" y="6912902"/>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18" name="Abgerundetes Rechteck 117">
            <a:extLst>
              <a:ext uri="{FF2B5EF4-FFF2-40B4-BE49-F238E27FC236}">
                <a16:creationId xmlns:a16="http://schemas.microsoft.com/office/drawing/2014/main" id="{31C3D496-E419-F54A-91EF-45743432803B}"/>
              </a:ext>
            </a:extLst>
          </p:cNvPr>
          <p:cNvSpPr/>
          <p:nvPr userDrawn="1"/>
        </p:nvSpPr>
        <p:spPr>
          <a:xfrm>
            <a:off x="5608789" y="6903213"/>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19" name="Bildplatzhalter 8">
            <a:extLst>
              <a:ext uri="{FF2B5EF4-FFF2-40B4-BE49-F238E27FC236}">
                <a16:creationId xmlns:a16="http://schemas.microsoft.com/office/drawing/2014/main" id="{C601E99C-B33C-E9AC-7A45-18274BFA7663}"/>
              </a:ext>
            </a:extLst>
          </p:cNvPr>
          <p:cNvSpPr>
            <a:spLocks noGrp="1"/>
          </p:cNvSpPr>
          <p:nvPr>
            <p:ph type="pic" sz="quarter" idx="73"/>
          </p:nvPr>
        </p:nvSpPr>
        <p:spPr>
          <a:xfrm>
            <a:off x="300393" y="7017093"/>
            <a:ext cx="831287" cy="757445"/>
          </a:xfrm>
        </p:spPr>
        <p:txBody>
          <a:bodyPr>
            <a:normAutofit/>
          </a:bodyPr>
          <a:lstStyle>
            <a:lvl1pPr>
              <a:defRPr sz="513"/>
            </a:lvl1pPr>
          </a:lstStyle>
          <a:p>
            <a:r>
              <a:rPr lang="de-DE"/>
              <a:t>Bild durch Klicken auf Symbol hinzufügen</a:t>
            </a:r>
            <a:endParaRPr lang="de-DE" dirty="0"/>
          </a:p>
        </p:txBody>
      </p:sp>
      <p:sp>
        <p:nvSpPr>
          <p:cNvPr id="120" name="Textplatzhalter 10">
            <a:extLst>
              <a:ext uri="{FF2B5EF4-FFF2-40B4-BE49-F238E27FC236}">
                <a16:creationId xmlns:a16="http://schemas.microsoft.com/office/drawing/2014/main" id="{1774EACD-F755-92B4-52A5-6B12749C932F}"/>
              </a:ext>
            </a:extLst>
          </p:cNvPr>
          <p:cNvSpPr>
            <a:spLocks noGrp="1"/>
          </p:cNvSpPr>
          <p:nvPr>
            <p:ph type="body" sz="quarter" idx="74" hasCustomPrompt="1"/>
          </p:nvPr>
        </p:nvSpPr>
        <p:spPr>
          <a:xfrm>
            <a:off x="154599" y="7772940"/>
            <a:ext cx="1095366"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21" name="Bildplatzhalter 8">
            <a:extLst>
              <a:ext uri="{FF2B5EF4-FFF2-40B4-BE49-F238E27FC236}">
                <a16:creationId xmlns:a16="http://schemas.microsoft.com/office/drawing/2014/main" id="{877AAE8B-C3D3-7021-F4F5-B9EBF5890361}"/>
              </a:ext>
            </a:extLst>
          </p:cNvPr>
          <p:cNvSpPr>
            <a:spLocks noGrp="1"/>
          </p:cNvSpPr>
          <p:nvPr>
            <p:ph type="pic" sz="quarter" idx="75"/>
          </p:nvPr>
        </p:nvSpPr>
        <p:spPr>
          <a:xfrm>
            <a:off x="1655502" y="7006149"/>
            <a:ext cx="831287" cy="757446"/>
          </a:xfrm>
        </p:spPr>
        <p:txBody>
          <a:bodyPr>
            <a:normAutofit/>
          </a:bodyPr>
          <a:lstStyle>
            <a:lvl1pPr>
              <a:defRPr sz="513"/>
            </a:lvl1pPr>
          </a:lstStyle>
          <a:p>
            <a:r>
              <a:rPr lang="de-DE"/>
              <a:t>Bild durch Klicken auf Symbol hinzufügen</a:t>
            </a:r>
            <a:endParaRPr lang="de-DE" dirty="0"/>
          </a:p>
        </p:txBody>
      </p:sp>
      <p:sp>
        <p:nvSpPr>
          <p:cNvPr id="122" name="Textplatzhalter 10">
            <a:extLst>
              <a:ext uri="{FF2B5EF4-FFF2-40B4-BE49-F238E27FC236}">
                <a16:creationId xmlns:a16="http://schemas.microsoft.com/office/drawing/2014/main" id="{68048F62-7020-B3E3-9D8C-3EDBFF7FB218}"/>
              </a:ext>
            </a:extLst>
          </p:cNvPr>
          <p:cNvSpPr>
            <a:spLocks noGrp="1"/>
          </p:cNvSpPr>
          <p:nvPr>
            <p:ph type="body" sz="quarter" idx="76" hasCustomPrompt="1"/>
          </p:nvPr>
        </p:nvSpPr>
        <p:spPr>
          <a:xfrm>
            <a:off x="1511026" y="7789666"/>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23" name="Bildplatzhalter 8">
            <a:extLst>
              <a:ext uri="{FF2B5EF4-FFF2-40B4-BE49-F238E27FC236}">
                <a16:creationId xmlns:a16="http://schemas.microsoft.com/office/drawing/2014/main" id="{6DD59FC6-F724-38DA-EC45-DEE5D12685E8}"/>
              </a:ext>
            </a:extLst>
          </p:cNvPr>
          <p:cNvSpPr>
            <a:spLocks noGrp="1"/>
          </p:cNvSpPr>
          <p:nvPr>
            <p:ph type="pic" sz="quarter" idx="77"/>
          </p:nvPr>
        </p:nvSpPr>
        <p:spPr>
          <a:xfrm>
            <a:off x="3025218" y="7005194"/>
            <a:ext cx="831287" cy="757446"/>
          </a:xfrm>
        </p:spPr>
        <p:txBody>
          <a:bodyPr>
            <a:normAutofit/>
          </a:bodyPr>
          <a:lstStyle>
            <a:lvl1pPr>
              <a:defRPr sz="513"/>
            </a:lvl1pPr>
          </a:lstStyle>
          <a:p>
            <a:r>
              <a:rPr lang="de-DE"/>
              <a:t>Bild durch Klicken auf Symbol hinzufügen</a:t>
            </a:r>
            <a:endParaRPr lang="de-DE" dirty="0"/>
          </a:p>
        </p:txBody>
      </p:sp>
      <p:sp>
        <p:nvSpPr>
          <p:cNvPr id="124" name="Textplatzhalter 10">
            <a:extLst>
              <a:ext uri="{FF2B5EF4-FFF2-40B4-BE49-F238E27FC236}">
                <a16:creationId xmlns:a16="http://schemas.microsoft.com/office/drawing/2014/main" id="{82C8E0CB-6C71-B226-48CE-445419A4198B}"/>
              </a:ext>
            </a:extLst>
          </p:cNvPr>
          <p:cNvSpPr>
            <a:spLocks noGrp="1"/>
          </p:cNvSpPr>
          <p:nvPr>
            <p:ph type="body" sz="quarter" idx="78" hasCustomPrompt="1"/>
          </p:nvPr>
        </p:nvSpPr>
        <p:spPr>
          <a:xfrm>
            <a:off x="2881828" y="7772940"/>
            <a:ext cx="1099412"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25" name="Bildplatzhalter 8">
            <a:extLst>
              <a:ext uri="{FF2B5EF4-FFF2-40B4-BE49-F238E27FC236}">
                <a16:creationId xmlns:a16="http://schemas.microsoft.com/office/drawing/2014/main" id="{CD32EF9D-1D41-73CB-5DC3-2AA9741F890F}"/>
              </a:ext>
            </a:extLst>
          </p:cNvPr>
          <p:cNvSpPr>
            <a:spLocks noGrp="1"/>
          </p:cNvSpPr>
          <p:nvPr>
            <p:ph type="pic" sz="quarter" idx="79"/>
          </p:nvPr>
        </p:nvSpPr>
        <p:spPr>
          <a:xfrm>
            <a:off x="4371211" y="7002351"/>
            <a:ext cx="831287" cy="757446"/>
          </a:xfrm>
        </p:spPr>
        <p:txBody>
          <a:bodyPr>
            <a:normAutofit/>
          </a:bodyPr>
          <a:lstStyle>
            <a:lvl1pPr>
              <a:defRPr sz="513"/>
            </a:lvl1pPr>
          </a:lstStyle>
          <a:p>
            <a:r>
              <a:rPr lang="de-DE"/>
              <a:t>Bild durch Klicken auf Symbol hinzufügen</a:t>
            </a:r>
            <a:endParaRPr lang="de-DE" dirty="0"/>
          </a:p>
        </p:txBody>
      </p:sp>
      <p:sp>
        <p:nvSpPr>
          <p:cNvPr id="126" name="Textplatzhalter 10">
            <a:extLst>
              <a:ext uri="{FF2B5EF4-FFF2-40B4-BE49-F238E27FC236}">
                <a16:creationId xmlns:a16="http://schemas.microsoft.com/office/drawing/2014/main" id="{61A32DFE-391C-399E-4024-AE8D74F2AC3B}"/>
              </a:ext>
            </a:extLst>
          </p:cNvPr>
          <p:cNvSpPr>
            <a:spLocks noGrp="1"/>
          </p:cNvSpPr>
          <p:nvPr>
            <p:ph type="body" sz="quarter" idx="80" hasCustomPrompt="1"/>
          </p:nvPr>
        </p:nvSpPr>
        <p:spPr>
          <a:xfrm>
            <a:off x="4262181" y="7770158"/>
            <a:ext cx="110601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27" name="Bildplatzhalter 8">
            <a:extLst>
              <a:ext uri="{FF2B5EF4-FFF2-40B4-BE49-F238E27FC236}">
                <a16:creationId xmlns:a16="http://schemas.microsoft.com/office/drawing/2014/main" id="{18D0202F-0C74-12E3-320C-B8D48148A78F}"/>
              </a:ext>
            </a:extLst>
          </p:cNvPr>
          <p:cNvSpPr>
            <a:spLocks noGrp="1"/>
          </p:cNvSpPr>
          <p:nvPr>
            <p:ph type="pic" sz="quarter" idx="81"/>
          </p:nvPr>
        </p:nvSpPr>
        <p:spPr>
          <a:xfrm>
            <a:off x="5778533" y="7005194"/>
            <a:ext cx="831287" cy="757446"/>
          </a:xfrm>
        </p:spPr>
        <p:txBody>
          <a:bodyPr>
            <a:normAutofit/>
          </a:bodyPr>
          <a:lstStyle>
            <a:lvl1pPr>
              <a:defRPr sz="513"/>
            </a:lvl1pPr>
          </a:lstStyle>
          <a:p>
            <a:r>
              <a:rPr lang="de-DE"/>
              <a:t>Bild durch Klicken auf Symbol hinzufügen</a:t>
            </a:r>
            <a:endParaRPr lang="de-DE" dirty="0"/>
          </a:p>
        </p:txBody>
      </p:sp>
      <p:sp>
        <p:nvSpPr>
          <p:cNvPr id="128" name="Textplatzhalter 10">
            <a:extLst>
              <a:ext uri="{FF2B5EF4-FFF2-40B4-BE49-F238E27FC236}">
                <a16:creationId xmlns:a16="http://schemas.microsoft.com/office/drawing/2014/main" id="{42BA839E-5C48-50CB-C54D-D79AD10DD327}"/>
              </a:ext>
            </a:extLst>
          </p:cNvPr>
          <p:cNvSpPr>
            <a:spLocks noGrp="1"/>
          </p:cNvSpPr>
          <p:nvPr>
            <p:ph type="body" sz="quarter" idx="82" hasCustomPrompt="1"/>
          </p:nvPr>
        </p:nvSpPr>
        <p:spPr>
          <a:xfrm>
            <a:off x="5638981" y="7765298"/>
            <a:ext cx="111039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29" name="Abgerundetes Rechteck 128">
            <a:extLst>
              <a:ext uri="{FF2B5EF4-FFF2-40B4-BE49-F238E27FC236}">
                <a16:creationId xmlns:a16="http://schemas.microsoft.com/office/drawing/2014/main" id="{B8F5EA84-9521-9F6E-691F-5AC62FA9466C}"/>
              </a:ext>
            </a:extLst>
          </p:cNvPr>
          <p:cNvSpPr/>
          <p:nvPr userDrawn="1"/>
        </p:nvSpPr>
        <p:spPr>
          <a:xfrm>
            <a:off x="110486" y="8412085"/>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30" name="Abgerundetes Rechteck 129">
            <a:extLst>
              <a:ext uri="{FF2B5EF4-FFF2-40B4-BE49-F238E27FC236}">
                <a16:creationId xmlns:a16="http://schemas.microsoft.com/office/drawing/2014/main" id="{B4A3A63D-C005-FE1A-CF86-90098F30C300}"/>
              </a:ext>
            </a:extLst>
          </p:cNvPr>
          <p:cNvSpPr/>
          <p:nvPr userDrawn="1"/>
        </p:nvSpPr>
        <p:spPr>
          <a:xfrm>
            <a:off x="1469353" y="8412085"/>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31" name="Abgerundetes Rechteck 130">
            <a:extLst>
              <a:ext uri="{FF2B5EF4-FFF2-40B4-BE49-F238E27FC236}">
                <a16:creationId xmlns:a16="http://schemas.microsoft.com/office/drawing/2014/main" id="{F411E864-4C1D-1E1F-52E2-5AF1C1701A66}"/>
              </a:ext>
            </a:extLst>
          </p:cNvPr>
          <p:cNvSpPr/>
          <p:nvPr userDrawn="1"/>
        </p:nvSpPr>
        <p:spPr>
          <a:xfrm>
            <a:off x="2848060" y="8402396"/>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32" name="Abgerundetes Rechteck 131">
            <a:extLst>
              <a:ext uri="{FF2B5EF4-FFF2-40B4-BE49-F238E27FC236}">
                <a16:creationId xmlns:a16="http://schemas.microsoft.com/office/drawing/2014/main" id="{ED023508-885E-309D-9367-0BF17599A503}"/>
              </a:ext>
            </a:extLst>
          </p:cNvPr>
          <p:cNvSpPr/>
          <p:nvPr userDrawn="1"/>
        </p:nvSpPr>
        <p:spPr>
          <a:xfrm>
            <a:off x="4224735" y="8398432"/>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33" name="Abgerundetes Rechteck 132">
            <a:extLst>
              <a:ext uri="{FF2B5EF4-FFF2-40B4-BE49-F238E27FC236}">
                <a16:creationId xmlns:a16="http://schemas.microsoft.com/office/drawing/2014/main" id="{F0F01469-0319-44E8-2338-0C950A614F70}"/>
              </a:ext>
            </a:extLst>
          </p:cNvPr>
          <p:cNvSpPr/>
          <p:nvPr userDrawn="1"/>
        </p:nvSpPr>
        <p:spPr>
          <a:xfrm>
            <a:off x="5608789" y="8388743"/>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34" name="Bildplatzhalter 8">
            <a:extLst>
              <a:ext uri="{FF2B5EF4-FFF2-40B4-BE49-F238E27FC236}">
                <a16:creationId xmlns:a16="http://schemas.microsoft.com/office/drawing/2014/main" id="{E28F0B30-618D-D5F9-1A65-B53DF4951858}"/>
              </a:ext>
            </a:extLst>
          </p:cNvPr>
          <p:cNvSpPr>
            <a:spLocks noGrp="1"/>
          </p:cNvSpPr>
          <p:nvPr>
            <p:ph type="pic" sz="quarter" idx="83"/>
          </p:nvPr>
        </p:nvSpPr>
        <p:spPr>
          <a:xfrm>
            <a:off x="300393" y="8502623"/>
            <a:ext cx="831287" cy="757445"/>
          </a:xfrm>
        </p:spPr>
        <p:txBody>
          <a:bodyPr>
            <a:normAutofit/>
          </a:bodyPr>
          <a:lstStyle>
            <a:lvl1pPr>
              <a:defRPr sz="513"/>
            </a:lvl1pPr>
          </a:lstStyle>
          <a:p>
            <a:r>
              <a:rPr lang="de-DE"/>
              <a:t>Bild durch Klicken auf Symbol hinzufügen</a:t>
            </a:r>
            <a:endParaRPr lang="de-DE" dirty="0"/>
          </a:p>
        </p:txBody>
      </p:sp>
      <p:sp>
        <p:nvSpPr>
          <p:cNvPr id="135" name="Textplatzhalter 10">
            <a:extLst>
              <a:ext uri="{FF2B5EF4-FFF2-40B4-BE49-F238E27FC236}">
                <a16:creationId xmlns:a16="http://schemas.microsoft.com/office/drawing/2014/main" id="{11A840FB-1DF8-35F1-58B8-EEF8C7F979C3}"/>
              </a:ext>
            </a:extLst>
          </p:cNvPr>
          <p:cNvSpPr>
            <a:spLocks noGrp="1"/>
          </p:cNvSpPr>
          <p:nvPr>
            <p:ph type="body" sz="quarter" idx="84" hasCustomPrompt="1"/>
          </p:nvPr>
        </p:nvSpPr>
        <p:spPr>
          <a:xfrm>
            <a:off x="154599" y="9258470"/>
            <a:ext cx="1095366"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36" name="Bildplatzhalter 8">
            <a:extLst>
              <a:ext uri="{FF2B5EF4-FFF2-40B4-BE49-F238E27FC236}">
                <a16:creationId xmlns:a16="http://schemas.microsoft.com/office/drawing/2014/main" id="{E5E307B1-7130-072A-F9D9-2841A779A951}"/>
              </a:ext>
            </a:extLst>
          </p:cNvPr>
          <p:cNvSpPr>
            <a:spLocks noGrp="1"/>
          </p:cNvSpPr>
          <p:nvPr>
            <p:ph type="pic" sz="quarter" idx="85"/>
          </p:nvPr>
        </p:nvSpPr>
        <p:spPr>
          <a:xfrm>
            <a:off x="1655502" y="8491679"/>
            <a:ext cx="831287" cy="757446"/>
          </a:xfrm>
        </p:spPr>
        <p:txBody>
          <a:bodyPr>
            <a:normAutofit/>
          </a:bodyPr>
          <a:lstStyle>
            <a:lvl1pPr>
              <a:defRPr sz="513"/>
            </a:lvl1pPr>
          </a:lstStyle>
          <a:p>
            <a:r>
              <a:rPr lang="de-DE"/>
              <a:t>Bild durch Klicken auf Symbol hinzufügen</a:t>
            </a:r>
            <a:endParaRPr lang="de-DE" dirty="0"/>
          </a:p>
        </p:txBody>
      </p:sp>
      <p:sp>
        <p:nvSpPr>
          <p:cNvPr id="137" name="Textplatzhalter 10">
            <a:extLst>
              <a:ext uri="{FF2B5EF4-FFF2-40B4-BE49-F238E27FC236}">
                <a16:creationId xmlns:a16="http://schemas.microsoft.com/office/drawing/2014/main" id="{FE68ADAB-DECE-7680-43E5-5EEE309020E8}"/>
              </a:ext>
            </a:extLst>
          </p:cNvPr>
          <p:cNvSpPr>
            <a:spLocks noGrp="1"/>
          </p:cNvSpPr>
          <p:nvPr>
            <p:ph type="body" sz="quarter" idx="86" hasCustomPrompt="1"/>
          </p:nvPr>
        </p:nvSpPr>
        <p:spPr>
          <a:xfrm>
            <a:off x="1511026" y="9275196"/>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38" name="Bildplatzhalter 8">
            <a:extLst>
              <a:ext uri="{FF2B5EF4-FFF2-40B4-BE49-F238E27FC236}">
                <a16:creationId xmlns:a16="http://schemas.microsoft.com/office/drawing/2014/main" id="{7980CDE4-CE47-8EEE-282D-0CB701E69A91}"/>
              </a:ext>
            </a:extLst>
          </p:cNvPr>
          <p:cNvSpPr>
            <a:spLocks noGrp="1"/>
          </p:cNvSpPr>
          <p:nvPr>
            <p:ph type="pic" sz="quarter" idx="87"/>
          </p:nvPr>
        </p:nvSpPr>
        <p:spPr>
          <a:xfrm>
            <a:off x="3025218" y="8490724"/>
            <a:ext cx="831287" cy="757446"/>
          </a:xfrm>
        </p:spPr>
        <p:txBody>
          <a:bodyPr>
            <a:normAutofit/>
          </a:bodyPr>
          <a:lstStyle>
            <a:lvl1pPr>
              <a:defRPr sz="513"/>
            </a:lvl1pPr>
          </a:lstStyle>
          <a:p>
            <a:r>
              <a:rPr lang="de-DE"/>
              <a:t>Bild durch Klicken auf Symbol hinzufügen</a:t>
            </a:r>
            <a:endParaRPr lang="de-DE" dirty="0"/>
          </a:p>
        </p:txBody>
      </p:sp>
      <p:sp>
        <p:nvSpPr>
          <p:cNvPr id="139" name="Textplatzhalter 10">
            <a:extLst>
              <a:ext uri="{FF2B5EF4-FFF2-40B4-BE49-F238E27FC236}">
                <a16:creationId xmlns:a16="http://schemas.microsoft.com/office/drawing/2014/main" id="{CE275638-2D70-4EEE-1A5E-DF75693BB95A}"/>
              </a:ext>
            </a:extLst>
          </p:cNvPr>
          <p:cNvSpPr>
            <a:spLocks noGrp="1"/>
          </p:cNvSpPr>
          <p:nvPr>
            <p:ph type="body" sz="quarter" idx="88" hasCustomPrompt="1"/>
          </p:nvPr>
        </p:nvSpPr>
        <p:spPr>
          <a:xfrm>
            <a:off x="2881828" y="9258470"/>
            <a:ext cx="1099412"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40" name="Bildplatzhalter 8">
            <a:extLst>
              <a:ext uri="{FF2B5EF4-FFF2-40B4-BE49-F238E27FC236}">
                <a16:creationId xmlns:a16="http://schemas.microsoft.com/office/drawing/2014/main" id="{3EBD7C2B-9DCB-748F-8291-A307C5AAFA5F}"/>
              </a:ext>
            </a:extLst>
          </p:cNvPr>
          <p:cNvSpPr>
            <a:spLocks noGrp="1"/>
          </p:cNvSpPr>
          <p:nvPr>
            <p:ph type="pic" sz="quarter" idx="89"/>
          </p:nvPr>
        </p:nvSpPr>
        <p:spPr>
          <a:xfrm>
            <a:off x="4371211" y="8487881"/>
            <a:ext cx="831287" cy="757446"/>
          </a:xfrm>
        </p:spPr>
        <p:txBody>
          <a:bodyPr>
            <a:normAutofit/>
          </a:bodyPr>
          <a:lstStyle>
            <a:lvl1pPr>
              <a:defRPr sz="513"/>
            </a:lvl1pPr>
          </a:lstStyle>
          <a:p>
            <a:r>
              <a:rPr lang="de-DE"/>
              <a:t>Bild durch Klicken auf Symbol hinzufügen</a:t>
            </a:r>
            <a:endParaRPr lang="de-DE" dirty="0"/>
          </a:p>
        </p:txBody>
      </p:sp>
      <p:sp>
        <p:nvSpPr>
          <p:cNvPr id="141" name="Textplatzhalter 10">
            <a:extLst>
              <a:ext uri="{FF2B5EF4-FFF2-40B4-BE49-F238E27FC236}">
                <a16:creationId xmlns:a16="http://schemas.microsoft.com/office/drawing/2014/main" id="{F82F8A02-8CCF-E3B8-D46B-65A27FAC00D6}"/>
              </a:ext>
            </a:extLst>
          </p:cNvPr>
          <p:cNvSpPr>
            <a:spLocks noGrp="1"/>
          </p:cNvSpPr>
          <p:nvPr>
            <p:ph type="body" sz="quarter" idx="90" hasCustomPrompt="1"/>
          </p:nvPr>
        </p:nvSpPr>
        <p:spPr>
          <a:xfrm>
            <a:off x="4262181" y="9255688"/>
            <a:ext cx="110601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42" name="Bildplatzhalter 8">
            <a:extLst>
              <a:ext uri="{FF2B5EF4-FFF2-40B4-BE49-F238E27FC236}">
                <a16:creationId xmlns:a16="http://schemas.microsoft.com/office/drawing/2014/main" id="{72701F0C-7B27-5CE2-3BFD-BA591FC5116B}"/>
              </a:ext>
            </a:extLst>
          </p:cNvPr>
          <p:cNvSpPr>
            <a:spLocks noGrp="1"/>
          </p:cNvSpPr>
          <p:nvPr>
            <p:ph type="pic" sz="quarter" idx="91"/>
          </p:nvPr>
        </p:nvSpPr>
        <p:spPr>
          <a:xfrm>
            <a:off x="5778533" y="8490724"/>
            <a:ext cx="831287" cy="757446"/>
          </a:xfrm>
        </p:spPr>
        <p:txBody>
          <a:bodyPr>
            <a:normAutofit/>
          </a:bodyPr>
          <a:lstStyle>
            <a:lvl1pPr>
              <a:defRPr sz="513"/>
            </a:lvl1pPr>
          </a:lstStyle>
          <a:p>
            <a:r>
              <a:rPr lang="de-DE"/>
              <a:t>Bild durch Klicken auf Symbol hinzufügen</a:t>
            </a:r>
            <a:endParaRPr lang="de-DE" dirty="0"/>
          </a:p>
        </p:txBody>
      </p:sp>
      <p:sp>
        <p:nvSpPr>
          <p:cNvPr id="143" name="Textplatzhalter 10">
            <a:extLst>
              <a:ext uri="{FF2B5EF4-FFF2-40B4-BE49-F238E27FC236}">
                <a16:creationId xmlns:a16="http://schemas.microsoft.com/office/drawing/2014/main" id="{A902930D-0068-5E6E-ABE3-69FA6454AFF1}"/>
              </a:ext>
            </a:extLst>
          </p:cNvPr>
          <p:cNvSpPr>
            <a:spLocks noGrp="1"/>
          </p:cNvSpPr>
          <p:nvPr>
            <p:ph type="body" sz="quarter" idx="92" hasCustomPrompt="1"/>
          </p:nvPr>
        </p:nvSpPr>
        <p:spPr>
          <a:xfrm>
            <a:off x="5638981" y="9250828"/>
            <a:ext cx="111039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Tree>
    <p:extLst>
      <p:ext uri="{BB962C8B-B14F-4D97-AF65-F5344CB8AC3E}">
        <p14:creationId xmlns:p14="http://schemas.microsoft.com/office/powerpoint/2010/main" val="1558069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3" y="527407"/>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2" y="2428350"/>
            <a:ext cx="2901255" cy="1190094"/>
          </a:xfrm>
        </p:spPr>
        <p:txBody>
          <a:bodyPr anchor="b"/>
          <a:lstStyle>
            <a:lvl1pPr marL="0" indent="0">
              <a:buNone/>
              <a:defRPr sz="1661" b="1"/>
            </a:lvl1pPr>
            <a:lvl2pPr marL="316502" indent="0">
              <a:buNone/>
              <a:defRPr sz="1385" b="1"/>
            </a:lvl2pPr>
            <a:lvl3pPr marL="633006" indent="0">
              <a:buNone/>
              <a:defRPr sz="1246" b="1"/>
            </a:lvl3pPr>
            <a:lvl4pPr marL="949508" indent="0">
              <a:buNone/>
              <a:defRPr sz="1108" b="1"/>
            </a:lvl4pPr>
            <a:lvl5pPr marL="1266012" indent="0">
              <a:buNone/>
              <a:defRPr sz="1108" b="1"/>
            </a:lvl5pPr>
            <a:lvl6pPr marL="1582514" indent="0">
              <a:buNone/>
              <a:defRPr sz="1108" b="1"/>
            </a:lvl6pPr>
            <a:lvl7pPr marL="1899016" indent="0">
              <a:buNone/>
              <a:defRPr sz="1108" b="1"/>
            </a:lvl7pPr>
            <a:lvl8pPr marL="2215520" indent="0">
              <a:buNone/>
              <a:defRPr sz="1108" b="1"/>
            </a:lvl8pPr>
            <a:lvl9pPr marL="2532022" indent="0">
              <a:buNone/>
              <a:defRPr sz="1108" b="1"/>
            </a:lvl9pPr>
          </a:lstStyle>
          <a:p>
            <a:pPr lvl="0"/>
            <a:r>
              <a:rPr lang="de-DE"/>
              <a:t>Mastertextformat bearbeiten</a:t>
            </a:r>
          </a:p>
        </p:txBody>
      </p:sp>
      <p:sp>
        <p:nvSpPr>
          <p:cNvPr id="4" name="Content Placeholder 3"/>
          <p:cNvSpPr>
            <a:spLocks noGrp="1"/>
          </p:cNvSpPr>
          <p:nvPr>
            <p:ph sz="half" idx="2"/>
          </p:nvPr>
        </p:nvSpPr>
        <p:spPr>
          <a:xfrm>
            <a:off x="472382" y="3618441"/>
            <a:ext cx="2901255" cy="532218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4" y="2428350"/>
            <a:ext cx="2915543" cy="1190094"/>
          </a:xfrm>
        </p:spPr>
        <p:txBody>
          <a:bodyPr anchor="b"/>
          <a:lstStyle>
            <a:lvl1pPr marL="0" indent="0">
              <a:buNone/>
              <a:defRPr sz="1661" b="1"/>
            </a:lvl1pPr>
            <a:lvl2pPr marL="316502" indent="0">
              <a:buNone/>
              <a:defRPr sz="1385" b="1"/>
            </a:lvl2pPr>
            <a:lvl3pPr marL="633006" indent="0">
              <a:buNone/>
              <a:defRPr sz="1246" b="1"/>
            </a:lvl3pPr>
            <a:lvl4pPr marL="949508" indent="0">
              <a:buNone/>
              <a:defRPr sz="1108" b="1"/>
            </a:lvl4pPr>
            <a:lvl5pPr marL="1266012" indent="0">
              <a:buNone/>
              <a:defRPr sz="1108" b="1"/>
            </a:lvl5pPr>
            <a:lvl6pPr marL="1582514" indent="0">
              <a:buNone/>
              <a:defRPr sz="1108" b="1"/>
            </a:lvl6pPr>
            <a:lvl7pPr marL="1899016" indent="0">
              <a:buNone/>
              <a:defRPr sz="1108" b="1"/>
            </a:lvl7pPr>
            <a:lvl8pPr marL="2215520" indent="0">
              <a:buNone/>
              <a:defRPr sz="1108" b="1"/>
            </a:lvl8pPr>
            <a:lvl9pPr marL="2532022" indent="0">
              <a:buNone/>
              <a:defRPr sz="1108" b="1"/>
            </a:lvl9pPr>
          </a:lstStyle>
          <a:p>
            <a:pPr lvl="0"/>
            <a:r>
              <a:rPr lang="de-DE"/>
              <a:t>Mastertextformat bearbeiten</a:t>
            </a:r>
          </a:p>
        </p:txBody>
      </p:sp>
      <p:sp>
        <p:nvSpPr>
          <p:cNvPr id="6" name="Content Placeholder 5"/>
          <p:cNvSpPr>
            <a:spLocks noGrp="1"/>
          </p:cNvSpPr>
          <p:nvPr>
            <p:ph sz="quarter" idx="4"/>
          </p:nvPr>
        </p:nvSpPr>
        <p:spPr>
          <a:xfrm>
            <a:off x="3471864" y="3618441"/>
            <a:ext cx="2915543" cy="532218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592AED4F-1751-E64A-92D8-598F2C8E96C2}"/>
              </a:ext>
            </a:extLst>
          </p:cNvPr>
          <p:cNvSpPr>
            <a:spLocks noGrp="1"/>
          </p:cNvSpPr>
          <p:nvPr>
            <p:ph type="pic" sz="quarter" idx="10"/>
          </p:nvPr>
        </p:nvSpPr>
        <p:spPr>
          <a:xfrm>
            <a:off x="524201" y="678204"/>
            <a:ext cx="831287" cy="1415203"/>
          </a:xfrm>
        </p:spPr>
        <p:txBody>
          <a:bodyPr>
            <a:normAutofit/>
          </a:bodyPr>
          <a:lstStyle>
            <a:lvl1pPr>
              <a:defRPr sz="513"/>
            </a:lvl1pPr>
          </a:lstStyle>
          <a:p>
            <a:r>
              <a:rPr lang="de-DE"/>
              <a:t>Bild durch Klicken auf Symbol hinzufügen</a:t>
            </a:r>
            <a:endParaRPr lang="de-DE" dirty="0"/>
          </a:p>
        </p:txBody>
      </p:sp>
      <p:sp>
        <p:nvSpPr>
          <p:cNvPr id="11" name="Textplatzhalter 10">
            <a:extLst>
              <a:ext uri="{FF2B5EF4-FFF2-40B4-BE49-F238E27FC236}">
                <a16:creationId xmlns:a16="http://schemas.microsoft.com/office/drawing/2014/main" id="{56642B31-1931-0B4E-A812-A25E7A51C09B}"/>
              </a:ext>
            </a:extLst>
          </p:cNvPr>
          <p:cNvSpPr>
            <a:spLocks noGrp="1"/>
          </p:cNvSpPr>
          <p:nvPr>
            <p:ph type="body" sz="quarter" idx="11" hasCustomPrompt="1"/>
          </p:nvPr>
        </p:nvSpPr>
        <p:spPr>
          <a:xfrm>
            <a:off x="410360" y="2093406"/>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3" name="Bildplatzhalter 8">
            <a:extLst>
              <a:ext uri="{FF2B5EF4-FFF2-40B4-BE49-F238E27FC236}">
                <a16:creationId xmlns:a16="http://schemas.microsoft.com/office/drawing/2014/main" id="{AE188C3D-750A-E342-A180-4494AAC3754A}"/>
              </a:ext>
            </a:extLst>
          </p:cNvPr>
          <p:cNvSpPr>
            <a:spLocks noGrp="1"/>
          </p:cNvSpPr>
          <p:nvPr>
            <p:ph type="pic" sz="quarter" idx="12"/>
          </p:nvPr>
        </p:nvSpPr>
        <p:spPr>
          <a:xfrm>
            <a:off x="1766728" y="678204"/>
            <a:ext cx="831287" cy="1415203"/>
          </a:xfrm>
        </p:spPr>
        <p:txBody>
          <a:bodyPr>
            <a:normAutofit/>
          </a:bodyPr>
          <a:lstStyle>
            <a:lvl1pPr>
              <a:defRPr sz="513"/>
            </a:lvl1pPr>
          </a:lstStyle>
          <a:p>
            <a:r>
              <a:rPr lang="de-DE"/>
              <a:t>Bild durch Klicken auf Symbol hinzufügen</a:t>
            </a:r>
            <a:endParaRPr lang="de-DE" dirty="0"/>
          </a:p>
        </p:txBody>
      </p:sp>
      <p:sp>
        <p:nvSpPr>
          <p:cNvPr id="14" name="Textplatzhalter 10">
            <a:extLst>
              <a:ext uri="{FF2B5EF4-FFF2-40B4-BE49-F238E27FC236}">
                <a16:creationId xmlns:a16="http://schemas.microsoft.com/office/drawing/2014/main" id="{EB52C95F-3CE2-D649-BF70-9AC613BE7D7B}"/>
              </a:ext>
            </a:extLst>
          </p:cNvPr>
          <p:cNvSpPr>
            <a:spLocks noGrp="1"/>
          </p:cNvSpPr>
          <p:nvPr>
            <p:ph type="body" sz="quarter" idx="13" hasCustomPrompt="1"/>
          </p:nvPr>
        </p:nvSpPr>
        <p:spPr>
          <a:xfrm>
            <a:off x="1652885" y="2093406"/>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6" name="Bildplatzhalter 8">
            <a:extLst>
              <a:ext uri="{FF2B5EF4-FFF2-40B4-BE49-F238E27FC236}">
                <a16:creationId xmlns:a16="http://schemas.microsoft.com/office/drawing/2014/main" id="{AEED4BA1-2719-5E4A-8582-E6A770D15FCA}"/>
              </a:ext>
            </a:extLst>
          </p:cNvPr>
          <p:cNvSpPr>
            <a:spLocks noGrp="1"/>
          </p:cNvSpPr>
          <p:nvPr>
            <p:ph type="pic" sz="quarter" idx="14"/>
          </p:nvPr>
        </p:nvSpPr>
        <p:spPr>
          <a:xfrm>
            <a:off x="3009253" y="678204"/>
            <a:ext cx="831287" cy="1415203"/>
          </a:xfrm>
        </p:spPr>
        <p:txBody>
          <a:bodyPr>
            <a:normAutofit/>
          </a:bodyPr>
          <a:lstStyle>
            <a:lvl1pPr>
              <a:defRPr sz="513"/>
            </a:lvl1pPr>
          </a:lstStyle>
          <a:p>
            <a:r>
              <a:rPr lang="de-DE"/>
              <a:t>Bild durch Klicken auf Symbol hinzufügen</a:t>
            </a:r>
            <a:endParaRPr lang="de-DE" dirty="0"/>
          </a:p>
        </p:txBody>
      </p:sp>
      <p:sp>
        <p:nvSpPr>
          <p:cNvPr id="17" name="Textplatzhalter 10">
            <a:extLst>
              <a:ext uri="{FF2B5EF4-FFF2-40B4-BE49-F238E27FC236}">
                <a16:creationId xmlns:a16="http://schemas.microsoft.com/office/drawing/2014/main" id="{3DE5D051-C487-5A4C-9127-425550C0683C}"/>
              </a:ext>
            </a:extLst>
          </p:cNvPr>
          <p:cNvSpPr>
            <a:spLocks noGrp="1"/>
          </p:cNvSpPr>
          <p:nvPr>
            <p:ph type="body" sz="quarter" idx="15" hasCustomPrompt="1"/>
          </p:nvPr>
        </p:nvSpPr>
        <p:spPr>
          <a:xfrm>
            <a:off x="2895412" y="2093406"/>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9" name="Bildplatzhalter 8">
            <a:extLst>
              <a:ext uri="{FF2B5EF4-FFF2-40B4-BE49-F238E27FC236}">
                <a16:creationId xmlns:a16="http://schemas.microsoft.com/office/drawing/2014/main" id="{59BB5D28-2EC0-6642-8685-F8E4572A7B36}"/>
              </a:ext>
            </a:extLst>
          </p:cNvPr>
          <p:cNvSpPr>
            <a:spLocks noGrp="1"/>
          </p:cNvSpPr>
          <p:nvPr>
            <p:ph type="pic" sz="quarter" idx="16"/>
          </p:nvPr>
        </p:nvSpPr>
        <p:spPr>
          <a:xfrm>
            <a:off x="4251777" y="678204"/>
            <a:ext cx="831287" cy="1415203"/>
          </a:xfrm>
        </p:spPr>
        <p:txBody>
          <a:bodyPr>
            <a:normAutofit/>
          </a:bodyPr>
          <a:lstStyle>
            <a:lvl1pPr>
              <a:defRPr sz="513"/>
            </a:lvl1pPr>
          </a:lstStyle>
          <a:p>
            <a:r>
              <a:rPr lang="de-DE"/>
              <a:t>Bild durch Klicken auf Symbol hinzufügen</a:t>
            </a:r>
            <a:endParaRPr lang="de-DE" dirty="0"/>
          </a:p>
        </p:txBody>
      </p:sp>
      <p:sp>
        <p:nvSpPr>
          <p:cNvPr id="20" name="Textplatzhalter 10">
            <a:extLst>
              <a:ext uri="{FF2B5EF4-FFF2-40B4-BE49-F238E27FC236}">
                <a16:creationId xmlns:a16="http://schemas.microsoft.com/office/drawing/2014/main" id="{8C58EC45-84F2-F142-92A5-1F78FBEC7061}"/>
              </a:ext>
            </a:extLst>
          </p:cNvPr>
          <p:cNvSpPr>
            <a:spLocks noGrp="1"/>
          </p:cNvSpPr>
          <p:nvPr>
            <p:ph type="body" sz="quarter" idx="17" hasCustomPrompt="1"/>
          </p:nvPr>
        </p:nvSpPr>
        <p:spPr>
          <a:xfrm>
            <a:off x="4137937" y="2093406"/>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22" name="Bildplatzhalter 8">
            <a:extLst>
              <a:ext uri="{FF2B5EF4-FFF2-40B4-BE49-F238E27FC236}">
                <a16:creationId xmlns:a16="http://schemas.microsoft.com/office/drawing/2014/main" id="{E715C607-3714-E840-86C2-B2B5A86D2388}"/>
              </a:ext>
            </a:extLst>
          </p:cNvPr>
          <p:cNvSpPr>
            <a:spLocks noGrp="1"/>
          </p:cNvSpPr>
          <p:nvPr>
            <p:ph type="pic" sz="quarter" idx="18"/>
          </p:nvPr>
        </p:nvSpPr>
        <p:spPr>
          <a:xfrm>
            <a:off x="5494304" y="678204"/>
            <a:ext cx="831287" cy="1415203"/>
          </a:xfrm>
        </p:spPr>
        <p:txBody>
          <a:bodyPr>
            <a:normAutofit/>
          </a:bodyPr>
          <a:lstStyle>
            <a:lvl1pPr>
              <a:defRPr sz="513"/>
            </a:lvl1pPr>
          </a:lstStyle>
          <a:p>
            <a:r>
              <a:rPr lang="de-DE"/>
              <a:t>Bild durch Klicken auf Symbol hinzufügen</a:t>
            </a:r>
            <a:endParaRPr lang="de-DE" dirty="0"/>
          </a:p>
        </p:txBody>
      </p:sp>
      <p:sp>
        <p:nvSpPr>
          <p:cNvPr id="23" name="Textplatzhalter 10">
            <a:extLst>
              <a:ext uri="{FF2B5EF4-FFF2-40B4-BE49-F238E27FC236}">
                <a16:creationId xmlns:a16="http://schemas.microsoft.com/office/drawing/2014/main" id="{3ACE04DE-5682-014F-9C3A-DD679435FADE}"/>
              </a:ext>
            </a:extLst>
          </p:cNvPr>
          <p:cNvSpPr>
            <a:spLocks noGrp="1"/>
          </p:cNvSpPr>
          <p:nvPr>
            <p:ph type="body" sz="quarter" idx="19" hasCustomPrompt="1"/>
          </p:nvPr>
        </p:nvSpPr>
        <p:spPr>
          <a:xfrm>
            <a:off x="5380462" y="2093406"/>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25" name="Bildplatzhalter 8">
            <a:extLst>
              <a:ext uri="{FF2B5EF4-FFF2-40B4-BE49-F238E27FC236}">
                <a16:creationId xmlns:a16="http://schemas.microsoft.com/office/drawing/2014/main" id="{57AE3458-F90D-7E44-8C71-F49CA9981235}"/>
              </a:ext>
            </a:extLst>
          </p:cNvPr>
          <p:cNvSpPr>
            <a:spLocks noGrp="1"/>
          </p:cNvSpPr>
          <p:nvPr>
            <p:ph type="pic" sz="quarter" idx="20"/>
          </p:nvPr>
        </p:nvSpPr>
        <p:spPr>
          <a:xfrm>
            <a:off x="524201" y="3144391"/>
            <a:ext cx="831287" cy="1415203"/>
          </a:xfrm>
        </p:spPr>
        <p:txBody>
          <a:bodyPr>
            <a:normAutofit/>
          </a:bodyPr>
          <a:lstStyle>
            <a:lvl1pPr>
              <a:defRPr sz="513"/>
            </a:lvl1pPr>
          </a:lstStyle>
          <a:p>
            <a:r>
              <a:rPr lang="de-DE"/>
              <a:t>Bild durch Klicken auf Symbol hinzufügen</a:t>
            </a:r>
            <a:endParaRPr lang="de-DE" dirty="0"/>
          </a:p>
        </p:txBody>
      </p:sp>
      <p:sp>
        <p:nvSpPr>
          <p:cNvPr id="26" name="Textplatzhalter 10">
            <a:extLst>
              <a:ext uri="{FF2B5EF4-FFF2-40B4-BE49-F238E27FC236}">
                <a16:creationId xmlns:a16="http://schemas.microsoft.com/office/drawing/2014/main" id="{18DE7C19-53C0-AC43-AB8D-BDC8C59516B0}"/>
              </a:ext>
            </a:extLst>
          </p:cNvPr>
          <p:cNvSpPr>
            <a:spLocks noGrp="1"/>
          </p:cNvSpPr>
          <p:nvPr>
            <p:ph type="body" sz="quarter" idx="21" hasCustomPrompt="1"/>
          </p:nvPr>
        </p:nvSpPr>
        <p:spPr>
          <a:xfrm>
            <a:off x="410360" y="4559593"/>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28" name="Bildplatzhalter 8">
            <a:extLst>
              <a:ext uri="{FF2B5EF4-FFF2-40B4-BE49-F238E27FC236}">
                <a16:creationId xmlns:a16="http://schemas.microsoft.com/office/drawing/2014/main" id="{D90BBA5B-68C2-9448-9465-12D2A8A6BACC}"/>
              </a:ext>
            </a:extLst>
          </p:cNvPr>
          <p:cNvSpPr>
            <a:spLocks noGrp="1"/>
          </p:cNvSpPr>
          <p:nvPr>
            <p:ph type="pic" sz="quarter" idx="22"/>
          </p:nvPr>
        </p:nvSpPr>
        <p:spPr>
          <a:xfrm>
            <a:off x="1766728" y="3144391"/>
            <a:ext cx="831287" cy="1415203"/>
          </a:xfrm>
        </p:spPr>
        <p:txBody>
          <a:bodyPr>
            <a:normAutofit/>
          </a:bodyPr>
          <a:lstStyle>
            <a:lvl1pPr>
              <a:defRPr sz="513"/>
            </a:lvl1pPr>
          </a:lstStyle>
          <a:p>
            <a:r>
              <a:rPr lang="de-DE"/>
              <a:t>Bild durch Klicken auf Symbol hinzufügen</a:t>
            </a:r>
            <a:endParaRPr lang="de-DE" dirty="0"/>
          </a:p>
        </p:txBody>
      </p:sp>
      <p:sp>
        <p:nvSpPr>
          <p:cNvPr id="29" name="Textplatzhalter 10">
            <a:extLst>
              <a:ext uri="{FF2B5EF4-FFF2-40B4-BE49-F238E27FC236}">
                <a16:creationId xmlns:a16="http://schemas.microsoft.com/office/drawing/2014/main" id="{1C38EEBE-95AB-1042-8AFD-A64FEFF09421}"/>
              </a:ext>
            </a:extLst>
          </p:cNvPr>
          <p:cNvSpPr>
            <a:spLocks noGrp="1"/>
          </p:cNvSpPr>
          <p:nvPr>
            <p:ph type="body" sz="quarter" idx="23" hasCustomPrompt="1"/>
          </p:nvPr>
        </p:nvSpPr>
        <p:spPr>
          <a:xfrm>
            <a:off x="1652885" y="4559593"/>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1" name="Bildplatzhalter 8">
            <a:extLst>
              <a:ext uri="{FF2B5EF4-FFF2-40B4-BE49-F238E27FC236}">
                <a16:creationId xmlns:a16="http://schemas.microsoft.com/office/drawing/2014/main" id="{801B5247-6BB7-9345-A0DE-569F5E1AF2F6}"/>
              </a:ext>
            </a:extLst>
          </p:cNvPr>
          <p:cNvSpPr>
            <a:spLocks noGrp="1"/>
          </p:cNvSpPr>
          <p:nvPr>
            <p:ph type="pic" sz="quarter" idx="24"/>
          </p:nvPr>
        </p:nvSpPr>
        <p:spPr>
          <a:xfrm>
            <a:off x="3009253" y="3144391"/>
            <a:ext cx="831287" cy="1415203"/>
          </a:xfrm>
        </p:spPr>
        <p:txBody>
          <a:bodyPr>
            <a:normAutofit/>
          </a:bodyPr>
          <a:lstStyle>
            <a:lvl1pPr>
              <a:defRPr sz="513"/>
            </a:lvl1pPr>
          </a:lstStyle>
          <a:p>
            <a:r>
              <a:rPr lang="de-DE"/>
              <a:t>Bild durch Klicken auf Symbol hinzufügen</a:t>
            </a:r>
            <a:endParaRPr lang="de-DE" dirty="0"/>
          </a:p>
        </p:txBody>
      </p:sp>
      <p:sp>
        <p:nvSpPr>
          <p:cNvPr id="32" name="Textplatzhalter 10">
            <a:extLst>
              <a:ext uri="{FF2B5EF4-FFF2-40B4-BE49-F238E27FC236}">
                <a16:creationId xmlns:a16="http://schemas.microsoft.com/office/drawing/2014/main" id="{C1C0021A-49AA-924C-A752-DBD023FFA588}"/>
              </a:ext>
            </a:extLst>
          </p:cNvPr>
          <p:cNvSpPr>
            <a:spLocks noGrp="1"/>
          </p:cNvSpPr>
          <p:nvPr>
            <p:ph type="body" sz="quarter" idx="25" hasCustomPrompt="1"/>
          </p:nvPr>
        </p:nvSpPr>
        <p:spPr>
          <a:xfrm>
            <a:off x="2895412" y="4559593"/>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4" name="Bildplatzhalter 8">
            <a:extLst>
              <a:ext uri="{FF2B5EF4-FFF2-40B4-BE49-F238E27FC236}">
                <a16:creationId xmlns:a16="http://schemas.microsoft.com/office/drawing/2014/main" id="{A9C82519-4CCF-DA45-A31D-E7BCEFEF872F}"/>
              </a:ext>
            </a:extLst>
          </p:cNvPr>
          <p:cNvSpPr>
            <a:spLocks noGrp="1"/>
          </p:cNvSpPr>
          <p:nvPr>
            <p:ph type="pic" sz="quarter" idx="26"/>
          </p:nvPr>
        </p:nvSpPr>
        <p:spPr>
          <a:xfrm>
            <a:off x="4251777" y="3144391"/>
            <a:ext cx="831287" cy="1415203"/>
          </a:xfrm>
        </p:spPr>
        <p:txBody>
          <a:bodyPr>
            <a:normAutofit/>
          </a:bodyPr>
          <a:lstStyle>
            <a:lvl1pPr>
              <a:defRPr sz="513"/>
            </a:lvl1pPr>
          </a:lstStyle>
          <a:p>
            <a:r>
              <a:rPr lang="de-DE"/>
              <a:t>Bild durch Klicken auf Symbol hinzufügen</a:t>
            </a:r>
            <a:endParaRPr lang="de-DE" dirty="0"/>
          </a:p>
        </p:txBody>
      </p:sp>
      <p:sp>
        <p:nvSpPr>
          <p:cNvPr id="35" name="Textplatzhalter 10">
            <a:extLst>
              <a:ext uri="{FF2B5EF4-FFF2-40B4-BE49-F238E27FC236}">
                <a16:creationId xmlns:a16="http://schemas.microsoft.com/office/drawing/2014/main" id="{B34BA873-6E08-074A-BB98-D8B205DCA2B8}"/>
              </a:ext>
            </a:extLst>
          </p:cNvPr>
          <p:cNvSpPr>
            <a:spLocks noGrp="1"/>
          </p:cNvSpPr>
          <p:nvPr>
            <p:ph type="body" sz="quarter" idx="27" hasCustomPrompt="1"/>
          </p:nvPr>
        </p:nvSpPr>
        <p:spPr>
          <a:xfrm>
            <a:off x="4137937" y="4559593"/>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7" name="Bildplatzhalter 8">
            <a:extLst>
              <a:ext uri="{FF2B5EF4-FFF2-40B4-BE49-F238E27FC236}">
                <a16:creationId xmlns:a16="http://schemas.microsoft.com/office/drawing/2014/main" id="{07D33FFE-B0D2-1F44-AFFB-524614BA0699}"/>
              </a:ext>
            </a:extLst>
          </p:cNvPr>
          <p:cNvSpPr>
            <a:spLocks noGrp="1"/>
          </p:cNvSpPr>
          <p:nvPr>
            <p:ph type="pic" sz="quarter" idx="28"/>
          </p:nvPr>
        </p:nvSpPr>
        <p:spPr>
          <a:xfrm>
            <a:off x="5494304" y="3144391"/>
            <a:ext cx="831287" cy="1415203"/>
          </a:xfrm>
        </p:spPr>
        <p:txBody>
          <a:bodyPr>
            <a:normAutofit/>
          </a:bodyPr>
          <a:lstStyle>
            <a:lvl1pPr>
              <a:defRPr sz="513"/>
            </a:lvl1pPr>
          </a:lstStyle>
          <a:p>
            <a:r>
              <a:rPr lang="de-DE"/>
              <a:t>Bild durch Klicken auf Symbol hinzufügen</a:t>
            </a:r>
            <a:endParaRPr lang="de-DE" dirty="0"/>
          </a:p>
        </p:txBody>
      </p:sp>
      <p:sp>
        <p:nvSpPr>
          <p:cNvPr id="38" name="Textplatzhalter 10">
            <a:extLst>
              <a:ext uri="{FF2B5EF4-FFF2-40B4-BE49-F238E27FC236}">
                <a16:creationId xmlns:a16="http://schemas.microsoft.com/office/drawing/2014/main" id="{2FFC7E7C-4D2F-714B-B785-422A3AF6D7E8}"/>
              </a:ext>
            </a:extLst>
          </p:cNvPr>
          <p:cNvSpPr>
            <a:spLocks noGrp="1"/>
          </p:cNvSpPr>
          <p:nvPr>
            <p:ph type="body" sz="quarter" idx="29" hasCustomPrompt="1"/>
          </p:nvPr>
        </p:nvSpPr>
        <p:spPr>
          <a:xfrm>
            <a:off x="5380462" y="4559593"/>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40" name="Bildplatzhalter 8">
            <a:extLst>
              <a:ext uri="{FF2B5EF4-FFF2-40B4-BE49-F238E27FC236}">
                <a16:creationId xmlns:a16="http://schemas.microsoft.com/office/drawing/2014/main" id="{07F1214A-D795-474B-BDEB-4D9CE45118D8}"/>
              </a:ext>
            </a:extLst>
          </p:cNvPr>
          <p:cNvSpPr>
            <a:spLocks noGrp="1"/>
          </p:cNvSpPr>
          <p:nvPr>
            <p:ph type="pic" sz="quarter" idx="30"/>
          </p:nvPr>
        </p:nvSpPr>
        <p:spPr>
          <a:xfrm>
            <a:off x="524201" y="5639448"/>
            <a:ext cx="831287" cy="1415203"/>
          </a:xfrm>
        </p:spPr>
        <p:txBody>
          <a:bodyPr>
            <a:normAutofit/>
          </a:bodyPr>
          <a:lstStyle>
            <a:lvl1pPr>
              <a:defRPr sz="513"/>
            </a:lvl1pPr>
          </a:lstStyle>
          <a:p>
            <a:r>
              <a:rPr lang="de-DE"/>
              <a:t>Bild durch Klicken auf Symbol hinzufügen</a:t>
            </a:r>
            <a:endParaRPr lang="de-DE" dirty="0"/>
          </a:p>
        </p:txBody>
      </p:sp>
      <p:sp>
        <p:nvSpPr>
          <p:cNvPr id="41" name="Textplatzhalter 10">
            <a:extLst>
              <a:ext uri="{FF2B5EF4-FFF2-40B4-BE49-F238E27FC236}">
                <a16:creationId xmlns:a16="http://schemas.microsoft.com/office/drawing/2014/main" id="{265EC6E9-C45C-5E41-9325-3E35F04B58FC}"/>
              </a:ext>
            </a:extLst>
          </p:cNvPr>
          <p:cNvSpPr>
            <a:spLocks noGrp="1"/>
          </p:cNvSpPr>
          <p:nvPr>
            <p:ph type="body" sz="quarter" idx="31" hasCustomPrompt="1"/>
          </p:nvPr>
        </p:nvSpPr>
        <p:spPr>
          <a:xfrm>
            <a:off x="410360" y="7054652"/>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43" name="Bildplatzhalter 8">
            <a:extLst>
              <a:ext uri="{FF2B5EF4-FFF2-40B4-BE49-F238E27FC236}">
                <a16:creationId xmlns:a16="http://schemas.microsoft.com/office/drawing/2014/main" id="{92DB847F-3B94-334D-83B4-25818434CF05}"/>
              </a:ext>
            </a:extLst>
          </p:cNvPr>
          <p:cNvSpPr>
            <a:spLocks noGrp="1"/>
          </p:cNvSpPr>
          <p:nvPr>
            <p:ph type="pic" sz="quarter" idx="32"/>
          </p:nvPr>
        </p:nvSpPr>
        <p:spPr>
          <a:xfrm>
            <a:off x="1766728" y="5639448"/>
            <a:ext cx="831287" cy="1415203"/>
          </a:xfrm>
        </p:spPr>
        <p:txBody>
          <a:bodyPr>
            <a:normAutofit/>
          </a:bodyPr>
          <a:lstStyle>
            <a:lvl1pPr>
              <a:defRPr sz="513"/>
            </a:lvl1pPr>
          </a:lstStyle>
          <a:p>
            <a:r>
              <a:rPr lang="de-DE"/>
              <a:t>Bild durch Klicken auf Symbol hinzufügen</a:t>
            </a:r>
            <a:endParaRPr lang="de-DE" dirty="0"/>
          </a:p>
        </p:txBody>
      </p:sp>
      <p:sp>
        <p:nvSpPr>
          <p:cNvPr id="44" name="Textplatzhalter 10">
            <a:extLst>
              <a:ext uri="{FF2B5EF4-FFF2-40B4-BE49-F238E27FC236}">
                <a16:creationId xmlns:a16="http://schemas.microsoft.com/office/drawing/2014/main" id="{9D0DA4A3-723E-EA44-961C-3AABE6C8A2A3}"/>
              </a:ext>
            </a:extLst>
          </p:cNvPr>
          <p:cNvSpPr>
            <a:spLocks noGrp="1"/>
          </p:cNvSpPr>
          <p:nvPr>
            <p:ph type="body" sz="quarter" idx="33" hasCustomPrompt="1"/>
          </p:nvPr>
        </p:nvSpPr>
        <p:spPr>
          <a:xfrm>
            <a:off x="1652885" y="7054652"/>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46" name="Bildplatzhalter 8">
            <a:extLst>
              <a:ext uri="{FF2B5EF4-FFF2-40B4-BE49-F238E27FC236}">
                <a16:creationId xmlns:a16="http://schemas.microsoft.com/office/drawing/2014/main" id="{9D3240C2-E52D-4C44-AE32-A566706FCC2F}"/>
              </a:ext>
            </a:extLst>
          </p:cNvPr>
          <p:cNvSpPr>
            <a:spLocks noGrp="1"/>
          </p:cNvSpPr>
          <p:nvPr>
            <p:ph type="pic" sz="quarter" idx="34"/>
          </p:nvPr>
        </p:nvSpPr>
        <p:spPr>
          <a:xfrm>
            <a:off x="3009253" y="5639448"/>
            <a:ext cx="831287" cy="1415203"/>
          </a:xfrm>
        </p:spPr>
        <p:txBody>
          <a:bodyPr>
            <a:normAutofit/>
          </a:bodyPr>
          <a:lstStyle>
            <a:lvl1pPr>
              <a:defRPr sz="513"/>
            </a:lvl1pPr>
          </a:lstStyle>
          <a:p>
            <a:r>
              <a:rPr lang="de-DE"/>
              <a:t>Bild durch Klicken auf Symbol hinzufügen</a:t>
            </a:r>
            <a:endParaRPr lang="de-DE" dirty="0"/>
          </a:p>
        </p:txBody>
      </p:sp>
      <p:sp>
        <p:nvSpPr>
          <p:cNvPr id="47" name="Textplatzhalter 10">
            <a:extLst>
              <a:ext uri="{FF2B5EF4-FFF2-40B4-BE49-F238E27FC236}">
                <a16:creationId xmlns:a16="http://schemas.microsoft.com/office/drawing/2014/main" id="{912B4EFA-57BD-214E-A90F-E5850B82AEA4}"/>
              </a:ext>
            </a:extLst>
          </p:cNvPr>
          <p:cNvSpPr>
            <a:spLocks noGrp="1"/>
          </p:cNvSpPr>
          <p:nvPr>
            <p:ph type="body" sz="quarter" idx="35" hasCustomPrompt="1"/>
          </p:nvPr>
        </p:nvSpPr>
        <p:spPr>
          <a:xfrm>
            <a:off x="2895412" y="7054652"/>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49" name="Bildplatzhalter 8">
            <a:extLst>
              <a:ext uri="{FF2B5EF4-FFF2-40B4-BE49-F238E27FC236}">
                <a16:creationId xmlns:a16="http://schemas.microsoft.com/office/drawing/2014/main" id="{3397D528-1B80-6944-BDD2-0416EA15E5F1}"/>
              </a:ext>
            </a:extLst>
          </p:cNvPr>
          <p:cNvSpPr>
            <a:spLocks noGrp="1"/>
          </p:cNvSpPr>
          <p:nvPr>
            <p:ph type="pic" sz="quarter" idx="36"/>
          </p:nvPr>
        </p:nvSpPr>
        <p:spPr>
          <a:xfrm>
            <a:off x="4251777" y="5639448"/>
            <a:ext cx="831287" cy="1415203"/>
          </a:xfrm>
        </p:spPr>
        <p:txBody>
          <a:bodyPr>
            <a:normAutofit/>
          </a:bodyPr>
          <a:lstStyle>
            <a:lvl1pPr>
              <a:defRPr sz="513"/>
            </a:lvl1pPr>
          </a:lstStyle>
          <a:p>
            <a:r>
              <a:rPr lang="de-DE"/>
              <a:t>Bild durch Klicken auf Symbol hinzufügen</a:t>
            </a:r>
            <a:endParaRPr lang="de-DE" dirty="0"/>
          </a:p>
        </p:txBody>
      </p:sp>
      <p:sp>
        <p:nvSpPr>
          <p:cNvPr id="50" name="Textplatzhalter 10">
            <a:extLst>
              <a:ext uri="{FF2B5EF4-FFF2-40B4-BE49-F238E27FC236}">
                <a16:creationId xmlns:a16="http://schemas.microsoft.com/office/drawing/2014/main" id="{2615D247-67F8-3749-B447-31B88ACB676D}"/>
              </a:ext>
            </a:extLst>
          </p:cNvPr>
          <p:cNvSpPr>
            <a:spLocks noGrp="1"/>
          </p:cNvSpPr>
          <p:nvPr>
            <p:ph type="body" sz="quarter" idx="37" hasCustomPrompt="1"/>
          </p:nvPr>
        </p:nvSpPr>
        <p:spPr>
          <a:xfrm>
            <a:off x="4137937" y="7054652"/>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52" name="Bildplatzhalter 8">
            <a:extLst>
              <a:ext uri="{FF2B5EF4-FFF2-40B4-BE49-F238E27FC236}">
                <a16:creationId xmlns:a16="http://schemas.microsoft.com/office/drawing/2014/main" id="{1B565FAA-5A6D-944A-907C-75698590F485}"/>
              </a:ext>
            </a:extLst>
          </p:cNvPr>
          <p:cNvSpPr>
            <a:spLocks noGrp="1"/>
          </p:cNvSpPr>
          <p:nvPr>
            <p:ph type="pic" sz="quarter" idx="38"/>
          </p:nvPr>
        </p:nvSpPr>
        <p:spPr>
          <a:xfrm>
            <a:off x="5494304" y="5639448"/>
            <a:ext cx="831287" cy="1415203"/>
          </a:xfrm>
        </p:spPr>
        <p:txBody>
          <a:bodyPr>
            <a:normAutofit/>
          </a:bodyPr>
          <a:lstStyle>
            <a:lvl1pPr>
              <a:defRPr sz="513"/>
            </a:lvl1pPr>
          </a:lstStyle>
          <a:p>
            <a:r>
              <a:rPr lang="de-DE"/>
              <a:t>Bild durch Klicken auf Symbol hinzufügen</a:t>
            </a:r>
            <a:endParaRPr lang="de-DE" dirty="0"/>
          </a:p>
        </p:txBody>
      </p:sp>
      <p:sp>
        <p:nvSpPr>
          <p:cNvPr id="53" name="Textplatzhalter 10">
            <a:extLst>
              <a:ext uri="{FF2B5EF4-FFF2-40B4-BE49-F238E27FC236}">
                <a16:creationId xmlns:a16="http://schemas.microsoft.com/office/drawing/2014/main" id="{861FF165-2BF8-E949-9725-E06705614A18}"/>
              </a:ext>
            </a:extLst>
          </p:cNvPr>
          <p:cNvSpPr>
            <a:spLocks noGrp="1"/>
          </p:cNvSpPr>
          <p:nvPr>
            <p:ph type="body" sz="quarter" idx="39" hasCustomPrompt="1"/>
          </p:nvPr>
        </p:nvSpPr>
        <p:spPr>
          <a:xfrm>
            <a:off x="5380462" y="7054652"/>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45" name="Bildplatzhalter 8">
            <a:extLst>
              <a:ext uri="{FF2B5EF4-FFF2-40B4-BE49-F238E27FC236}">
                <a16:creationId xmlns:a16="http://schemas.microsoft.com/office/drawing/2014/main" id="{B1810628-13D6-5951-F1A9-0EAE23778B70}"/>
              </a:ext>
            </a:extLst>
          </p:cNvPr>
          <p:cNvSpPr>
            <a:spLocks noGrp="1"/>
          </p:cNvSpPr>
          <p:nvPr>
            <p:ph type="pic" sz="quarter" idx="40"/>
          </p:nvPr>
        </p:nvSpPr>
        <p:spPr>
          <a:xfrm>
            <a:off x="418546" y="7812594"/>
            <a:ext cx="831287" cy="1415203"/>
          </a:xfrm>
        </p:spPr>
        <p:txBody>
          <a:bodyPr>
            <a:normAutofit/>
          </a:bodyPr>
          <a:lstStyle>
            <a:lvl1pPr>
              <a:defRPr sz="513"/>
            </a:lvl1pPr>
          </a:lstStyle>
          <a:p>
            <a:r>
              <a:rPr lang="de-DE"/>
              <a:t>Bild durch Klicken auf Symbol hinzufügen</a:t>
            </a:r>
            <a:endParaRPr lang="de-DE" dirty="0"/>
          </a:p>
        </p:txBody>
      </p:sp>
      <p:sp>
        <p:nvSpPr>
          <p:cNvPr id="48" name="Textplatzhalter 10">
            <a:extLst>
              <a:ext uri="{FF2B5EF4-FFF2-40B4-BE49-F238E27FC236}">
                <a16:creationId xmlns:a16="http://schemas.microsoft.com/office/drawing/2014/main" id="{F79F53AC-9295-82E6-15FB-C1E31EECB5F3}"/>
              </a:ext>
            </a:extLst>
          </p:cNvPr>
          <p:cNvSpPr>
            <a:spLocks noGrp="1"/>
          </p:cNvSpPr>
          <p:nvPr>
            <p:ph type="body" sz="quarter" idx="41" hasCustomPrompt="1"/>
          </p:nvPr>
        </p:nvSpPr>
        <p:spPr>
          <a:xfrm>
            <a:off x="304705" y="9227798"/>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51" name="Bildplatzhalter 8">
            <a:extLst>
              <a:ext uri="{FF2B5EF4-FFF2-40B4-BE49-F238E27FC236}">
                <a16:creationId xmlns:a16="http://schemas.microsoft.com/office/drawing/2014/main" id="{8B4656B0-5144-1C76-1490-B5C9E7C705B1}"/>
              </a:ext>
            </a:extLst>
          </p:cNvPr>
          <p:cNvSpPr>
            <a:spLocks noGrp="1"/>
          </p:cNvSpPr>
          <p:nvPr>
            <p:ph type="pic" sz="quarter" idx="42"/>
          </p:nvPr>
        </p:nvSpPr>
        <p:spPr>
          <a:xfrm>
            <a:off x="1661073" y="7812594"/>
            <a:ext cx="831287" cy="1415203"/>
          </a:xfrm>
        </p:spPr>
        <p:txBody>
          <a:bodyPr>
            <a:normAutofit/>
          </a:bodyPr>
          <a:lstStyle>
            <a:lvl1pPr>
              <a:defRPr sz="513"/>
            </a:lvl1pPr>
          </a:lstStyle>
          <a:p>
            <a:r>
              <a:rPr lang="de-DE"/>
              <a:t>Bild durch Klicken auf Symbol hinzufügen</a:t>
            </a:r>
            <a:endParaRPr lang="de-DE" dirty="0"/>
          </a:p>
        </p:txBody>
      </p:sp>
      <p:sp>
        <p:nvSpPr>
          <p:cNvPr id="54" name="Textplatzhalter 10">
            <a:extLst>
              <a:ext uri="{FF2B5EF4-FFF2-40B4-BE49-F238E27FC236}">
                <a16:creationId xmlns:a16="http://schemas.microsoft.com/office/drawing/2014/main" id="{2B979A9C-48CB-E0C9-BA46-45DF16058183}"/>
              </a:ext>
            </a:extLst>
          </p:cNvPr>
          <p:cNvSpPr>
            <a:spLocks noGrp="1"/>
          </p:cNvSpPr>
          <p:nvPr>
            <p:ph type="body" sz="quarter" idx="43" hasCustomPrompt="1"/>
          </p:nvPr>
        </p:nvSpPr>
        <p:spPr>
          <a:xfrm>
            <a:off x="1547231" y="9227798"/>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55" name="Bildplatzhalter 8">
            <a:extLst>
              <a:ext uri="{FF2B5EF4-FFF2-40B4-BE49-F238E27FC236}">
                <a16:creationId xmlns:a16="http://schemas.microsoft.com/office/drawing/2014/main" id="{4773FB30-5237-BC35-0310-7429AC6CD4BC}"/>
              </a:ext>
            </a:extLst>
          </p:cNvPr>
          <p:cNvSpPr>
            <a:spLocks noGrp="1"/>
          </p:cNvSpPr>
          <p:nvPr>
            <p:ph type="pic" sz="quarter" idx="44"/>
          </p:nvPr>
        </p:nvSpPr>
        <p:spPr>
          <a:xfrm>
            <a:off x="2903598" y="7812594"/>
            <a:ext cx="831287" cy="1415203"/>
          </a:xfrm>
        </p:spPr>
        <p:txBody>
          <a:bodyPr>
            <a:normAutofit/>
          </a:bodyPr>
          <a:lstStyle>
            <a:lvl1pPr>
              <a:defRPr sz="513"/>
            </a:lvl1pPr>
          </a:lstStyle>
          <a:p>
            <a:r>
              <a:rPr lang="de-DE"/>
              <a:t>Bild durch Klicken auf Symbol hinzufügen</a:t>
            </a:r>
            <a:endParaRPr lang="de-DE" dirty="0"/>
          </a:p>
        </p:txBody>
      </p:sp>
      <p:sp>
        <p:nvSpPr>
          <p:cNvPr id="56" name="Textplatzhalter 10">
            <a:extLst>
              <a:ext uri="{FF2B5EF4-FFF2-40B4-BE49-F238E27FC236}">
                <a16:creationId xmlns:a16="http://schemas.microsoft.com/office/drawing/2014/main" id="{4A5B8158-A771-8E19-EA2D-3512AEDB67D6}"/>
              </a:ext>
            </a:extLst>
          </p:cNvPr>
          <p:cNvSpPr>
            <a:spLocks noGrp="1"/>
          </p:cNvSpPr>
          <p:nvPr>
            <p:ph type="body" sz="quarter" idx="45" hasCustomPrompt="1"/>
          </p:nvPr>
        </p:nvSpPr>
        <p:spPr>
          <a:xfrm>
            <a:off x="2789757" y="9227798"/>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57" name="Bildplatzhalter 8">
            <a:extLst>
              <a:ext uri="{FF2B5EF4-FFF2-40B4-BE49-F238E27FC236}">
                <a16:creationId xmlns:a16="http://schemas.microsoft.com/office/drawing/2014/main" id="{5D8A0888-BA69-DFF6-4096-2B1EC48524FF}"/>
              </a:ext>
            </a:extLst>
          </p:cNvPr>
          <p:cNvSpPr>
            <a:spLocks noGrp="1"/>
          </p:cNvSpPr>
          <p:nvPr>
            <p:ph type="pic" sz="quarter" idx="46"/>
          </p:nvPr>
        </p:nvSpPr>
        <p:spPr>
          <a:xfrm>
            <a:off x="4146122" y="7812594"/>
            <a:ext cx="831287" cy="1415203"/>
          </a:xfrm>
        </p:spPr>
        <p:txBody>
          <a:bodyPr>
            <a:normAutofit/>
          </a:bodyPr>
          <a:lstStyle>
            <a:lvl1pPr>
              <a:defRPr sz="513"/>
            </a:lvl1pPr>
          </a:lstStyle>
          <a:p>
            <a:r>
              <a:rPr lang="de-DE"/>
              <a:t>Bild durch Klicken auf Symbol hinzufügen</a:t>
            </a:r>
            <a:endParaRPr lang="de-DE" dirty="0"/>
          </a:p>
        </p:txBody>
      </p:sp>
      <p:sp>
        <p:nvSpPr>
          <p:cNvPr id="58" name="Textplatzhalter 10">
            <a:extLst>
              <a:ext uri="{FF2B5EF4-FFF2-40B4-BE49-F238E27FC236}">
                <a16:creationId xmlns:a16="http://schemas.microsoft.com/office/drawing/2014/main" id="{2FDD0196-DA9F-791E-8367-9719396F64B8}"/>
              </a:ext>
            </a:extLst>
          </p:cNvPr>
          <p:cNvSpPr>
            <a:spLocks noGrp="1"/>
          </p:cNvSpPr>
          <p:nvPr>
            <p:ph type="body" sz="quarter" idx="47" hasCustomPrompt="1"/>
          </p:nvPr>
        </p:nvSpPr>
        <p:spPr>
          <a:xfrm>
            <a:off x="4032282" y="9227798"/>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59" name="Bildplatzhalter 8">
            <a:extLst>
              <a:ext uri="{FF2B5EF4-FFF2-40B4-BE49-F238E27FC236}">
                <a16:creationId xmlns:a16="http://schemas.microsoft.com/office/drawing/2014/main" id="{398D60E7-ED0C-2356-88E8-641A610AA6AD}"/>
              </a:ext>
            </a:extLst>
          </p:cNvPr>
          <p:cNvSpPr>
            <a:spLocks noGrp="1"/>
          </p:cNvSpPr>
          <p:nvPr>
            <p:ph type="pic" sz="quarter" idx="48"/>
          </p:nvPr>
        </p:nvSpPr>
        <p:spPr>
          <a:xfrm>
            <a:off x="5388649" y="7812594"/>
            <a:ext cx="831287" cy="1415203"/>
          </a:xfrm>
        </p:spPr>
        <p:txBody>
          <a:bodyPr>
            <a:normAutofit/>
          </a:bodyPr>
          <a:lstStyle>
            <a:lvl1pPr>
              <a:defRPr sz="513"/>
            </a:lvl1pPr>
          </a:lstStyle>
          <a:p>
            <a:r>
              <a:rPr lang="de-DE"/>
              <a:t>Bild durch Klicken auf Symbol hinzufügen</a:t>
            </a:r>
            <a:endParaRPr lang="de-DE" dirty="0"/>
          </a:p>
        </p:txBody>
      </p:sp>
      <p:sp>
        <p:nvSpPr>
          <p:cNvPr id="60" name="Textplatzhalter 10">
            <a:extLst>
              <a:ext uri="{FF2B5EF4-FFF2-40B4-BE49-F238E27FC236}">
                <a16:creationId xmlns:a16="http://schemas.microsoft.com/office/drawing/2014/main" id="{CB854B06-053E-C00B-D816-2BFDBADF773A}"/>
              </a:ext>
            </a:extLst>
          </p:cNvPr>
          <p:cNvSpPr>
            <a:spLocks noGrp="1"/>
          </p:cNvSpPr>
          <p:nvPr>
            <p:ph type="body" sz="quarter" idx="49" hasCustomPrompt="1"/>
          </p:nvPr>
        </p:nvSpPr>
        <p:spPr>
          <a:xfrm>
            <a:off x="5274807" y="9227798"/>
            <a:ext cx="1058993" cy="606343"/>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72383" y="660398"/>
            <a:ext cx="2211884" cy="2311400"/>
          </a:xfrm>
        </p:spPr>
        <p:txBody>
          <a:bodyPr anchor="b"/>
          <a:lstStyle>
            <a:lvl1pPr>
              <a:defRPr sz="2215"/>
            </a:lvl1pPr>
          </a:lstStyle>
          <a:p>
            <a:r>
              <a:rPr lang="de-DE"/>
              <a:t>Mastertitelformat bearbeiten</a:t>
            </a:r>
            <a:endParaRPr lang="en-US" dirty="0"/>
          </a:p>
        </p:txBody>
      </p:sp>
      <p:sp>
        <p:nvSpPr>
          <p:cNvPr id="3" name="Content Placeholder 2"/>
          <p:cNvSpPr>
            <a:spLocks noGrp="1"/>
          </p:cNvSpPr>
          <p:nvPr>
            <p:ph idx="1"/>
          </p:nvPr>
        </p:nvSpPr>
        <p:spPr>
          <a:xfrm>
            <a:off x="2915544" y="1426288"/>
            <a:ext cx="3471863" cy="7039680"/>
          </a:xfrm>
        </p:spPr>
        <p:txBody>
          <a:bodyPr/>
          <a:lstStyle>
            <a:lvl1pPr>
              <a:defRPr sz="2215"/>
            </a:lvl1pPr>
            <a:lvl2pPr>
              <a:defRPr sz="1939"/>
            </a:lvl2pPr>
            <a:lvl3pPr>
              <a:defRPr sz="1661"/>
            </a:lvl3pPr>
            <a:lvl4pPr>
              <a:defRPr sz="1385"/>
            </a:lvl4pPr>
            <a:lvl5pPr>
              <a:defRPr sz="1385"/>
            </a:lvl5pPr>
            <a:lvl6pPr>
              <a:defRPr sz="1385"/>
            </a:lvl6pPr>
            <a:lvl7pPr>
              <a:defRPr sz="1385"/>
            </a:lvl7pPr>
            <a:lvl8pPr>
              <a:defRPr sz="1385"/>
            </a:lvl8pPr>
            <a:lvl9pPr>
              <a:defRPr sz="1385"/>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3" y="2971800"/>
            <a:ext cx="2211884" cy="5505627"/>
          </a:xfrm>
        </p:spPr>
        <p:txBody>
          <a:bodyPr/>
          <a:lstStyle>
            <a:lvl1pPr marL="0" indent="0">
              <a:buNone/>
              <a:defRPr sz="1108"/>
            </a:lvl1pPr>
            <a:lvl2pPr marL="316502" indent="0">
              <a:buNone/>
              <a:defRPr sz="970"/>
            </a:lvl2pPr>
            <a:lvl3pPr marL="633006" indent="0">
              <a:buNone/>
              <a:defRPr sz="829"/>
            </a:lvl3pPr>
            <a:lvl4pPr marL="949508" indent="0">
              <a:buNone/>
              <a:defRPr sz="692"/>
            </a:lvl4pPr>
            <a:lvl5pPr marL="1266012" indent="0">
              <a:buNone/>
              <a:defRPr sz="692"/>
            </a:lvl5pPr>
            <a:lvl6pPr marL="1582514" indent="0">
              <a:buNone/>
              <a:defRPr sz="692"/>
            </a:lvl6pPr>
            <a:lvl7pPr marL="1899016" indent="0">
              <a:buNone/>
              <a:defRPr sz="692"/>
            </a:lvl7pPr>
            <a:lvl8pPr marL="2215520" indent="0">
              <a:buNone/>
              <a:defRPr sz="692"/>
            </a:lvl8pPr>
            <a:lvl9pPr marL="2532022" indent="0">
              <a:buNone/>
              <a:defRPr sz="692"/>
            </a:lvl9pPr>
          </a:lstStyle>
          <a:p>
            <a:pPr lvl="0"/>
            <a:r>
              <a:rPr lang="de-DE"/>
              <a:t>Mastertextformat bearbeiten</a:t>
            </a:r>
          </a:p>
        </p:txBody>
      </p:sp>
      <p:sp>
        <p:nvSpPr>
          <p:cNvPr id="5" name="Date Placeholder 4"/>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72383" y="660398"/>
            <a:ext cx="2211884" cy="2311400"/>
          </a:xfrm>
        </p:spPr>
        <p:txBody>
          <a:bodyPr anchor="b"/>
          <a:lstStyle>
            <a:lvl1pPr>
              <a:defRPr sz="2215"/>
            </a:lvl1pPr>
          </a:lstStyle>
          <a:p>
            <a:r>
              <a:rPr lang="de-DE"/>
              <a:t>Mastertitelformat bearbeiten</a:t>
            </a:r>
            <a:endParaRPr lang="en-US" dirty="0"/>
          </a:p>
        </p:txBody>
      </p:sp>
      <p:sp>
        <p:nvSpPr>
          <p:cNvPr id="3" name="Picture Placeholder 2"/>
          <p:cNvSpPr>
            <a:spLocks noGrp="1" noChangeAspect="1"/>
          </p:cNvSpPr>
          <p:nvPr>
            <p:ph type="pic" idx="1"/>
          </p:nvPr>
        </p:nvSpPr>
        <p:spPr>
          <a:xfrm>
            <a:off x="2915544" y="1426288"/>
            <a:ext cx="3471863" cy="7039680"/>
          </a:xfrm>
        </p:spPr>
        <p:txBody>
          <a:bodyPr anchor="t"/>
          <a:lstStyle>
            <a:lvl1pPr marL="0" indent="0">
              <a:buNone/>
              <a:defRPr sz="2215"/>
            </a:lvl1pPr>
            <a:lvl2pPr marL="316502" indent="0">
              <a:buNone/>
              <a:defRPr sz="1939"/>
            </a:lvl2pPr>
            <a:lvl3pPr marL="633006" indent="0">
              <a:buNone/>
              <a:defRPr sz="1661"/>
            </a:lvl3pPr>
            <a:lvl4pPr marL="949508" indent="0">
              <a:buNone/>
              <a:defRPr sz="1385"/>
            </a:lvl4pPr>
            <a:lvl5pPr marL="1266012" indent="0">
              <a:buNone/>
              <a:defRPr sz="1385"/>
            </a:lvl5pPr>
            <a:lvl6pPr marL="1582514" indent="0">
              <a:buNone/>
              <a:defRPr sz="1385"/>
            </a:lvl6pPr>
            <a:lvl7pPr marL="1899016" indent="0">
              <a:buNone/>
              <a:defRPr sz="1385"/>
            </a:lvl7pPr>
            <a:lvl8pPr marL="2215520" indent="0">
              <a:buNone/>
              <a:defRPr sz="1385"/>
            </a:lvl8pPr>
            <a:lvl9pPr marL="2532022" indent="0">
              <a:buNone/>
              <a:defRPr sz="1385"/>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3" y="2971800"/>
            <a:ext cx="2211884" cy="5505627"/>
          </a:xfrm>
        </p:spPr>
        <p:txBody>
          <a:bodyPr/>
          <a:lstStyle>
            <a:lvl1pPr marL="0" indent="0">
              <a:buNone/>
              <a:defRPr sz="1108"/>
            </a:lvl1pPr>
            <a:lvl2pPr marL="316502" indent="0">
              <a:buNone/>
              <a:defRPr sz="970"/>
            </a:lvl2pPr>
            <a:lvl3pPr marL="633006" indent="0">
              <a:buNone/>
              <a:defRPr sz="829"/>
            </a:lvl3pPr>
            <a:lvl4pPr marL="949508" indent="0">
              <a:buNone/>
              <a:defRPr sz="692"/>
            </a:lvl4pPr>
            <a:lvl5pPr marL="1266012" indent="0">
              <a:buNone/>
              <a:defRPr sz="692"/>
            </a:lvl5pPr>
            <a:lvl6pPr marL="1582514" indent="0">
              <a:buNone/>
              <a:defRPr sz="692"/>
            </a:lvl6pPr>
            <a:lvl7pPr marL="1899016" indent="0">
              <a:buNone/>
              <a:defRPr sz="692"/>
            </a:lvl7pPr>
            <a:lvl8pPr marL="2215520" indent="0">
              <a:buNone/>
              <a:defRPr sz="692"/>
            </a:lvl8pPr>
            <a:lvl9pPr marL="2532022" indent="0">
              <a:buNone/>
              <a:defRPr sz="692"/>
            </a:lvl9pPr>
          </a:lstStyle>
          <a:p>
            <a:pPr lvl="0"/>
            <a:r>
              <a:rPr lang="de-DE"/>
              <a:t>Mastertextformat bearbeiten</a:t>
            </a:r>
          </a:p>
        </p:txBody>
      </p:sp>
      <p:sp>
        <p:nvSpPr>
          <p:cNvPr id="5" name="Date Placeholder 4"/>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9" y="527404"/>
            <a:ext cx="1478756" cy="839487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90" y="527404"/>
            <a:ext cx="4350544" cy="839487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79B7728-909D-F063-B066-2052744DDC35}"/>
              </a:ext>
            </a:extLst>
          </p:cNvPr>
          <p:cNvSpPr/>
          <p:nvPr userDrawn="1"/>
        </p:nvSpPr>
        <p:spPr>
          <a:xfrm>
            <a:off x="502" y="3875974"/>
            <a:ext cx="6858000" cy="1328464"/>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7" name="Abgerundetes Rechteck 6">
            <a:extLst>
              <a:ext uri="{FF2B5EF4-FFF2-40B4-BE49-F238E27FC236}">
                <a16:creationId xmlns:a16="http://schemas.microsoft.com/office/drawing/2014/main" id="{2FF772C5-5663-B1FD-BCFA-FC97C5983273}"/>
              </a:ext>
            </a:extLst>
          </p:cNvPr>
          <p:cNvSpPr/>
          <p:nvPr userDrawn="1"/>
        </p:nvSpPr>
        <p:spPr>
          <a:xfrm>
            <a:off x="249292" y="3990685"/>
            <a:ext cx="1110391" cy="113404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8" name="Abgerundetes Rechteck 7">
            <a:extLst>
              <a:ext uri="{FF2B5EF4-FFF2-40B4-BE49-F238E27FC236}">
                <a16:creationId xmlns:a16="http://schemas.microsoft.com/office/drawing/2014/main" id="{1E95459B-590A-6A70-026E-266AB7428F48}"/>
              </a:ext>
            </a:extLst>
          </p:cNvPr>
          <p:cNvSpPr/>
          <p:nvPr userDrawn="1"/>
        </p:nvSpPr>
        <p:spPr>
          <a:xfrm>
            <a:off x="1536545" y="3990685"/>
            <a:ext cx="1110391" cy="113404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9" name="Abgerundetes Rechteck 8">
            <a:extLst>
              <a:ext uri="{FF2B5EF4-FFF2-40B4-BE49-F238E27FC236}">
                <a16:creationId xmlns:a16="http://schemas.microsoft.com/office/drawing/2014/main" id="{97482489-E296-6F1A-E7F8-7A26579E5A23}"/>
              </a:ext>
            </a:extLst>
          </p:cNvPr>
          <p:cNvSpPr/>
          <p:nvPr userDrawn="1"/>
        </p:nvSpPr>
        <p:spPr>
          <a:xfrm>
            <a:off x="2815811" y="3990685"/>
            <a:ext cx="1110391" cy="113404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0" name="Abgerundetes Rechteck 9">
            <a:extLst>
              <a:ext uri="{FF2B5EF4-FFF2-40B4-BE49-F238E27FC236}">
                <a16:creationId xmlns:a16="http://schemas.microsoft.com/office/drawing/2014/main" id="{DBD3E779-0742-25D0-6A01-F8D13F9F241D}"/>
              </a:ext>
            </a:extLst>
          </p:cNvPr>
          <p:cNvSpPr/>
          <p:nvPr userDrawn="1"/>
        </p:nvSpPr>
        <p:spPr>
          <a:xfrm>
            <a:off x="4111141" y="3987048"/>
            <a:ext cx="1110391" cy="113404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1" name="Abgerundetes Rechteck 10">
            <a:extLst>
              <a:ext uri="{FF2B5EF4-FFF2-40B4-BE49-F238E27FC236}">
                <a16:creationId xmlns:a16="http://schemas.microsoft.com/office/drawing/2014/main" id="{AE467D57-E69F-8042-734C-EC77E6F25D28}"/>
              </a:ext>
            </a:extLst>
          </p:cNvPr>
          <p:cNvSpPr/>
          <p:nvPr userDrawn="1"/>
        </p:nvSpPr>
        <p:spPr>
          <a:xfrm>
            <a:off x="5392386" y="3982849"/>
            <a:ext cx="1110391" cy="113404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2" name="Rechteck 11">
            <a:extLst>
              <a:ext uri="{FF2B5EF4-FFF2-40B4-BE49-F238E27FC236}">
                <a16:creationId xmlns:a16="http://schemas.microsoft.com/office/drawing/2014/main" id="{87F2F640-DE9A-1B7D-787B-7395813E5711}"/>
              </a:ext>
            </a:extLst>
          </p:cNvPr>
          <p:cNvSpPr/>
          <p:nvPr userDrawn="1"/>
        </p:nvSpPr>
        <p:spPr>
          <a:xfrm>
            <a:off x="981" y="5360313"/>
            <a:ext cx="6858000" cy="1328464"/>
          </a:xfrm>
          <a:prstGeom prst="rect">
            <a:avLst/>
          </a:prstGeom>
          <a:solidFill>
            <a:srgbClr val="FFDA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13" name="Abgerundetes Rechteck 12">
            <a:extLst>
              <a:ext uri="{FF2B5EF4-FFF2-40B4-BE49-F238E27FC236}">
                <a16:creationId xmlns:a16="http://schemas.microsoft.com/office/drawing/2014/main" id="{6FC8086F-50EF-601E-2DE6-54603CC2517A}"/>
              </a:ext>
            </a:extLst>
          </p:cNvPr>
          <p:cNvSpPr/>
          <p:nvPr userDrawn="1"/>
        </p:nvSpPr>
        <p:spPr>
          <a:xfrm>
            <a:off x="411341"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4" name="Abgerundetes Rechteck 13">
            <a:extLst>
              <a:ext uri="{FF2B5EF4-FFF2-40B4-BE49-F238E27FC236}">
                <a16:creationId xmlns:a16="http://schemas.microsoft.com/office/drawing/2014/main" id="{920CB8A8-5739-AB43-1F33-F8740950705A}"/>
              </a:ext>
            </a:extLst>
          </p:cNvPr>
          <p:cNvSpPr/>
          <p:nvPr userDrawn="1"/>
        </p:nvSpPr>
        <p:spPr>
          <a:xfrm>
            <a:off x="1653866"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5" name="Abgerundetes Rechteck 14">
            <a:extLst>
              <a:ext uri="{FF2B5EF4-FFF2-40B4-BE49-F238E27FC236}">
                <a16:creationId xmlns:a16="http://schemas.microsoft.com/office/drawing/2014/main" id="{4CB6A86A-DCBB-45FE-98C7-706FE14E3A53}"/>
              </a:ext>
            </a:extLst>
          </p:cNvPr>
          <p:cNvSpPr/>
          <p:nvPr userDrawn="1"/>
        </p:nvSpPr>
        <p:spPr>
          <a:xfrm>
            <a:off x="2896392"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6" name="Abgerundetes Rechteck 15">
            <a:extLst>
              <a:ext uri="{FF2B5EF4-FFF2-40B4-BE49-F238E27FC236}">
                <a16:creationId xmlns:a16="http://schemas.microsoft.com/office/drawing/2014/main" id="{2F618C6C-C765-9FF5-68B6-0B6D144274D2}"/>
              </a:ext>
            </a:extLst>
          </p:cNvPr>
          <p:cNvSpPr/>
          <p:nvPr userDrawn="1"/>
        </p:nvSpPr>
        <p:spPr>
          <a:xfrm>
            <a:off x="4138917"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7" name="Abgerundetes Rechteck 16">
            <a:extLst>
              <a:ext uri="{FF2B5EF4-FFF2-40B4-BE49-F238E27FC236}">
                <a16:creationId xmlns:a16="http://schemas.microsoft.com/office/drawing/2014/main" id="{769694DF-24E0-D277-BAC0-0D0194259FBB}"/>
              </a:ext>
            </a:extLst>
          </p:cNvPr>
          <p:cNvSpPr/>
          <p:nvPr userDrawn="1"/>
        </p:nvSpPr>
        <p:spPr>
          <a:xfrm>
            <a:off x="5381444"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8" name="Rechteck 17">
            <a:extLst>
              <a:ext uri="{FF2B5EF4-FFF2-40B4-BE49-F238E27FC236}">
                <a16:creationId xmlns:a16="http://schemas.microsoft.com/office/drawing/2014/main" id="{3C0496F5-9404-63EF-AF6D-B735991400EB}"/>
              </a:ext>
            </a:extLst>
          </p:cNvPr>
          <p:cNvSpPr/>
          <p:nvPr userDrawn="1"/>
        </p:nvSpPr>
        <p:spPr>
          <a:xfrm>
            <a:off x="981" y="6844652"/>
            <a:ext cx="6858000" cy="1328464"/>
          </a:xfrm>
          <a:prstGeom prst="rect">
            <a:avLst/>
          </a:prstGeom>
          <a:solidFill>
            <a:srgbClr val="F79F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19" name="Abgerundetes Rechteck 18">
            <a:extLst>
              <a:ext uri="{FF2B5EF4-FFF2-40B4-BE49-F238E27FC236}">
                <a16:creationId xmlns:a16="http://schemas.microsoft.com/office/drawing/2014/main" id="{74E5A4BC-3AC2-9532-9054-89A78EF20420}"/>
              </a:ext>
            </a:extLst>
          </p:cNvPr>
          <p:cNvSpPr/>
          <p:nvPr userDrawn="1"/>
        </p:nvSpPr>
        <p:spPr>
          <a:xfrm>
            <a:off x="411341"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0" name="Abgerundetes Rechteck 19">
            <a:extLst>
              <a:ext uri="{FF2B5EF4-FFF2-40B4-BE49-F238E27FC236}">
                <a16:creationId xmlns:a16="http://schemas.microsoft.com/office/drawing/2014/main" id="{DBD8BECF-815A-64B4-49D2-9BD18764633F}"/>
              </a:ext>
            </a:extLst>
          </p:cNvPr>
          <p:cNvSpPr/>
          <p:nvPr userDrawn="1"/>
        </p:nvSpPr>
        <p:spPr>
          <a:xfrm>
            <a:off x="1653866"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1" name="Abgerundetes Rechteck 20">
            <a:extLst>
              <a:ext uri="{FF2B5EF4-FFF2-40B4-BE49-F238E27FC236}">
                <a16:creationId xmlns:a16="http://schemas.microsoft.com/office/drawing/2014/main" id="{87B76C2F-7AC9-A8BB-C089-F47EBD9F65D2}"/>
              </a:ext>
            </a:extLst>
          </p:cNvPr>
          <p:cNvSpPr/>
          <p:nvPr userDrawn="1"/>
        </p:nvSpPr>
        <p:spPr>
          <a:xfrm>
            <a:off x="2896392"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2" name="Abgerundetes Rechteck 21">
            <a:extLst>
              <a:ext uri="{FF2B5EF4-FFF2-40B4-BE49-F238E27FC236}">
                <a16:creationId xmlns:a16="http://schemas.microsoft.com/office/drawing/2014/main" id="{BDF1F044-2803-A870-A236-B8725B17A6D4}"/>
              </a:ext>
            </a:extLst>
          </p:cNvPr>
          <p:cNvSpPr/>
          <p:nvPr userDrawn="1"/>
        </p:nvSpPr>
        <p:spPr>
          <a:xfrm>
            <a:off x="4138917"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3" name="Abgerundetes Rechteck 22">
            <a:extLst>
              <a:ext uri="{FF2B5EF4-FFF2-40B4-BE49-F238E27FC236}">
                <a16:creationId xmlns:a16="http://schemas.microsoft.com/office/drawing/2014/main" id="{BECBBF46-4DD0-1089-2737-B0132DF6B229}"/>
              </a:ext>
            </a:extLst>
          </p:cNvPr>
          <p:cNvSpPr/>
          <p:nvPr userDrawn="1"/>
        </p:nvSpPr>
        <p:spPr>
          <a:xfrm>
            <a:off x="5381444"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4" name="Rechteck 23">
            <a:extLst>
              <a:ext uri="{FF2B5EF4-FFF2-40B4-BE49-F238E27FC236}">
                <a16:creationId xmlns:a16="http://schemas.microsoft.com/office/drawing/2014/main" id="{41A1441F-A5CD-ADAE-0F12-6ACCBFA53EE4}"/>
              </a:ext>
            </a:extLst>
          </p:cNvPr>
          <p:cNvSpPr/>
          <p:nvPr userDrawn="1"/>
        </p:nvSpPr>
        <p:spPr>
          <a:xfrm>
            <a:off x="0" y="8328991"/>
            <a:ext cx="6858000" cy="132846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25" name="Abgerundetes Rechteck 24">
            <a:extLst>
              <a:ext uri="{FF2B5EF4-FFF2-40B4-BE49-F238E27FC236}">
                <a16:creationId xmlns:a16="http://schemas.microsoft.com/office/drawing/2014/main" id="{F6168F02-75E1-2DE7-829E-95A9F66A5CE5}"/>
              </a:ext>
            </a:extLst>
          </p:cNvPr>
          <p:cNvSpPr/>
          <p:nvPr userDrawn="1"/>
        </p:nvSpPr>
        <p:spPr>
          <a:xfrm>
            <a:off x="410360"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6" name="Abgerundetes Rechteck 25">
            <a:extLst>
              <a:ext uri="{FF2B5EF4-FFF2-40B4-BE49-F238E27FC236}">
                <a16:creationId xmlns:a16="http://schemas.microsoft.com/office/drawing/2014/main" id="{459CB60E-6AC5-FF9C-D41C-42E9D3A11D81}"/>
              </a:ext>
            </a:extLst>
          </p:cNvPr>
          <p:cNvSpPr/>
          <p:nvPr userDrawn="1"/>
        </p:nvSpPr>
        <p:spPr>
          <a:xfrm>
            <a:off x="1652885"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7" name="Abgerundetes Rechteck 26">
            <a:extLst>
              <a:ext uri="{FF2B5EF4-FFF2-40B4-BE49-F238E27FC236}">
                <a16:creationId xmlns:a16="http://schemas.microsoft.com/office/drawing/2014/main" id="{DF24ABDD-43E6-9B76-78E2-2E8A5C0AEB94}"/>
              </a:ext>
            </a:extLst>
          </p:cNvPr>
          <p:cNvSpPr/>
          <p:nvPr userDrawn="1"/>
        </p:nvSpPr>
        <p:spPr>
          <a:xfrm>
            <a:off x="2895412"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8" name="Abgerundetes Rechteck 27">
            <a:extLst>
              <a:ext uri="{FF2B5EF4-FFF2-40B4-BE49-F238E27FC236}">
                <a16:creationId xmlns:a16="http://schemas.microsoft.com/office/drawing/2014/main" id="{4EBD00F2-B49F-BE49-F4BF-7100FDD4581A}"/>
              </a:ext>
            </a:extLst>
          </p:cNvPr>
          <p:cNvSpPr/>
          <p:nvPr userDrawn="1"/>
        </p:nvSpPr>
        <p:spPr>
          <a:xfrm>
            <a:off x="4151361"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9" name="Abgerundetes Rechteck 28">
            <a:extLst>
              <a:ext uri="{FF2B5EF4-FFF2-40B4-BE49-F238E27FC236}">
                <a16:creationId xmlns:a16="http://schemas.microsoft.com/office/drawing/2014/main" id="{CFED1ADD-815B-B3DF-E5DE-DB0E6DBEB959}"/>
              </a:ext>
            </a:extLst>
          </p:cNvPr>
          <p:cNvSpPr/>
          <p:nvPr userDrawn="1"/>
        </p:nvSpPr>
        <p:spPr>
          <a:xfrm>
            <a:off x="5380462"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30" name="Bildplatzhalter 8">
            <a:extLst>
              <a:ext uri="{FF2B5EF4-FFF2-40B4-BE49-F238E27FC236}">
                <a16:creationId xmlns:a16="http://schemas.microsoft.com/office/drawing/2014/main" id="{8576BA96-3B1C-B6A2-4AFB-13269E552FA7}"/>
              </a:ext>
            </a:extLst>
          </p:cNvPr>
          <p:cNvSpPr>
            <a:spLocks noGrp="1"/>
          </p:cNvSpPr>
          <p:nvPr>
            <p:ph type="pic" sz="quarter" idx="13"/>
          </p:nvPr>
        </p:nvSpPr>
        <p:spPr>
          <a:xfrm>
            <a:off x="532385" y="8510243"/>
            <a:ext cx="831287" cy="757445"/>
          </a:xfrm>
        </p:spPr>
        <p:txBody>
          <a:bodyPr>
            <a:normAutofit/>
          </a:bodyPr>
          <a:lstStyle>
            <a:lvl1pPr>
              <a:defRPr sz="513"/>
            </a:lvl1pPr>
          </a:lstStyle>
          <a:p>
            <a:r>
              <a:rPr lang="de-DE"/>
              <a:t>Bild durch Klicken auf Symbol hinzufügen</a:t>
            </a:r>
            <a:endParaRPr lang="de-DE" dirty="0"/>
          </a:p>
        </p:txBody>
      </p:sp>
      <p:sp>
        <p:nvSpPr>
          <p:cNvPr id="31" name="Textplatzhalter 10">
            <a:extLst>
              <a:ext uri="{FF2B5EF4-FFF2-40B4-BE49-F238E27FC236}">
                <a16:creationId xmlns:a16="http://schemas.microsoft.com/office/drawing/2014/main" id="{625382C9-C440-CC59-82D6-4D48DE62A72D}"/>
              </a:ext>
            </a:extLst>
          </p:cNvPr>
          <p:cNvSpPr>
            <a:spLocks noGrp="1"/>
          </p:cNvSpPr>
          <p:nvPr>
            <p:ph type="body" sz="quarter" idx="14" hasCustomPrompt="1"/>
          </p:nvPr>
        </p:nvSpPr>
        <p:spPr>
          <a:xfrm>
            <a:off x="418545"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2" name="Bildplatzhalter 8">
            <a:extLst>
              <a:ext uri="{FF2B5EF4-FFF2-40B4-BE49-F238E27FC236}">
                <a16:creationId xmlns:a16="http://schemas.microsoft.com/office/drawing/2014/main" id="{A97757F8-07A4-18A9-F48E-720021EEC957}"/>
              </a:ext>
            </a:extLst>
          </p:cNvPr>
          <p:cNvSpPr>
            <a:spLocks noGrp="1"/>
          </p:cNvSpPr>
          <p:nvPr>
            <p:ph type="pic" sz="quarter" idx="15"/>
          </p:nvPr>
        </p:nvSpPr>
        <p:spPr>
          <a:xfrm>
            <a:off x="1774912" y="8510242"/>
            <a:ext cx="831287" cy="757446"/>
          </a:xfrm>
        </p:spPr>
        <p:txBody>
          <a:bodyPr>
            <a:normAutofit/>
          </a:bodyPr>
          <a:lstStyle>
            <a:lvl1pPr>
              <a:defRPr sz="513"/>
            </a:lvl1pPr>
          </a:lstStyle>
          <a:p>
            <a:r>
              <a:rPr lang="de-DE"/>
              <a:t>Bild durch Klicken auf Symbol hinzufügen</a:t>
            </a:r>
            <a:endParaRPr lang="de-DE" dirty="0"/>
          </a:p>
        </p:txBody>
      </p:sp>
      <p:sp>
        <p:nvSpPr>
          <p:cNvPr id="33" name="Textplatzhalter 10">
            <a:extLst>
              <a:ext uri="{FF2B5EF4-FFF2-40B4-BE49-F238E27FC236}">
                <a16:creationId xmlns:a16="http://schemas.microsoft.com/office/drawing/2014/main" id="{CF74D7C0-0E0F-6DE2-20B5-77C7CD01A8D0}"/>
              </a:ext>
            </a:extLst>
          </p:cNvPr>
          <p:cNvSpPr>
            <a:spLocks noGrp="1"/>
          </p:cNvSpPr>
          <p:nvPr>
            <p:ph type="body" sz="quarter" idx="16" hasCustomPrompt="1"/>
          </p:nvPr>
        </p:nvSpPr>
        <p:spPr>
          <a:xfrm>
            <a:off x="1661070"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4" name="Bildplatzhalter 8">
            <a:extLst>
              <a:ext uri="{FF2B5EF4-FFF2-40B4-BE49-F238E27FC236}">
                <a16:creationId xmlns:a16="http://schemas.microsoft.com/office/drawing/2014/main" id="{4A596EAA-D7B5-1953-674C-197A6C525C44}"/>
              </a:ext>
            </a:extLst>
          </p:cNvPr>
          <p:cNvSpPr>
            <a:spLocks noGrp="1"/>
          </p:cNvSpPr>
          <p:nvPr>
            <p:ph type="pic" sz="quarter" idx="17"/>
          </p:nvPr>
        </p:nvSpPr>
        <p:spPr>
          <a:xfrm>
            <a:off x="3017437" y="8510242"/>
            <a:ext cx="831287" cy="757446"/>
          </a:xfrm>
        </p:spPr>
        <p:txBody>
          <a:bodyPr>
            <a:normAutofit/>
          </a:bodyPr>
          <a:lstStyle>
            <a:lvl1pPr>
              <a:defRPr sz="513"/>
            </a:lvl1pPr>
          </a:lstStyle>
          <a:p>
            <a:r>
              <a:rPr lang="de-DE"/>
              <a:t>Bild durch Klicken auf Symbol hinzufügen</a:t>
            </a:r>
            <a:endParaRPr lang="de-DE" dirty="0"/>
          </a:p>
        </p:txBody>
      </p:sp>
      <p:sp>
        <p:nvSpPr>
          <p:cNvPr id="35" name="Textplatzhalter 10">
            <a:extLst>
              <a:ext uri="{FF2B5EF4-FFF2-40B4-BE49-F238E27FC236}">
                <a16:creationId xmlns:a16="http://schemas.microsoft.com/office/drawing/2014/main" id="{E9B98D97-95E2-CA56-8BA1-B0C6E5FEC3ED}"/>
              </a:ext>
            </a:extLst>
          </p:cNvPr>
          <p:cNvSpPr>
            <a:spLocks noGrp="1"/>
          </p:cNvSpPr>
          <p:nvPr>
            <p:ph type="body" sz="quarter" idx="18" hasCustomPrompt="1"/>
          </p:nvPr>
        </p:nvSpPr>
        <p:spPr>
          <a:xfrm>
            <a:off x="2903596"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6" name="Bildplatzhalter 8">
            <a:extLst>
              <a:ext uri="{FF2B5EF4-FFF2-40B4-BE49-F238E27FC236}">
                <a16:creationId xmlns:a16="http://schemas.microsoft.com/office/drawing/2014/main" id="{EA2C8800-E503-B804-4FB0-A2F3E8C6FF12}"/>
              </a:ext>
            </a:extLst>
          </p:cNvPr>
          <p:cNvSpPr>
            <a:spLocks noGrp="1"/>
          </p:cNvSpPr>
          <p:nvPr>
            <p:ph type="pic" sz="quarter" idx="19"/>
          </p:nvPr>
        </p:nvSpPr>
        <p:spPr>
          <a:xfrm>
            <a:off x="4259962" y="8510242"/>
            <a:ext cx="831287" cy="757446"/>
          </a:xfrm>
        </p:spPr>
        <p:txBody>
          <a:bodyPr>
            <a:normAutofit/>
          </a:bodyPr>
          <a:lstStyle>
            <a:lvl1pPr>
              <a:defRPr sz="513"/>
            </a:lvl1pPr>
          </a:lstStyle>
          <a:p>
            <a:r>
              <a:rPr lang="de-DE"/>
              <a:t>Bild durch Klicken auf Symbol hinzufügen</a:t>
            </a:r>
            <a:endParaRPr lang="de-DE" dirty="0"/>
          </a:p>
        </p:txBody>
      </p:sp>
      <p:sp>
        <p:nvSpPr>
          <p:cNvPr id="37" name="Textplatzhalter 10">
            <a:extLst>
              <a:ext uri="{FF2B5EF4-FFF2-40B4-BE49-F238E27FC236}">
                <a16:creationId xmlns:a16="http://schemas.microsoft.com/office/drawing/2014/main" id="{77862ADE-3743-5398-8BA1-60E6EE1D4F76}"/>
              </a:ext>
            </a:extLst>
          </p:cNvPr>
          <p:cNvSpPr>
            <a:spLocks noGrp="1"/>
          </p:cNvSpPr>
          <p:nvPr>
            <p:ph type="body" sz="quarter" idx="20" hasCustomPrompt="1"/>
          </p:nvPr>
        </p:nvSpPr>
        <p:spPr>
          <a:xfrm>
            <a:off x="4146122"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8" name="Bildplatzhalter 8">
            <a:extLst>
              <a:ext uri="{FF2B5EF4-FFF2-40B4-BE49-F238E27FC236}">
                <a16:creationId xmlns:a16="http://schemas.microsoft.com/office/drawing/2014/main" id="{C6B1E746-650F-B588-1333-E89A64D0A6A8}"/>
              </a:ext>
            </a:extLst>
          </p:cNvPr>
          <p:cNvSpPr>
            <a:spLocks noGrp="1"/>
          </p:cNvSpPr>
          <p:nvPr>
            <p:ph type="pic" sz="quarter" idx="21"/>
          </p:nvPr>
        </p:nvSpPr>
        <p:spPr>
          <a:xfrm>
            <a:off x="5502489" y="8510242"/>
            <a:ext cx="831287" cy="757446"/>
          </a:xfrm>
        </p:spPr>
        <p:txBody>
          <a:bodyPr>
            <a:normAutofit/>
          </a:bodyPr>
          <a:lstStyle>
            <a:lvl1pPr>
              <a:defRPr sz="513"/>
            </a:lvl1pPr>
          </a:lstStyle>
          <a:p>
            <a:r>
              <a:rPr lang="de-DE"/>
              <a:t>Bild durch Klicken auf Symbol hinzufügen</a:t>
            </a:r>
            <a:endParaRPr lang="de-DE" dirty="0"/>
          </a:p>
        </p:txBody>
      </p:sp>
      <p:sp>
        <p:nvSpPr>
          <p:cNvPr id="39" name="Textplatzhalter 10">
            <a:extLst>
              <a:ext uri="{FF2B5EF4-FFF2-40B4-BE49-F238E27FC236}">
                <a16:creationId xmlns:a16="http://schemas.microsoft.com/office/drawing/2014/main" id="{8C20FBCF-205F-40F3-EAF1-EF7A7F1C1ED2}"/>
              </a:ext>
            </a:extLst>
          </p:cNvPr>
          <p:cNvSpPr>
            <a:spLocks noGrp="1"/>
          </p:cNvSpPr>
          <p:nvPr>
            <p:ph type="body" sz="quarter" idx="22" hasCustomPrompt="1"/>
          </p:nvPr>
        </p:nvSpPr>
        <p:spPr>
          <a:xfrm>
            <a:off x="5388647"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0" name="Bildplatzhalter 8">
            <a:extLst>
              <a:ext uri="{FF2B5EF4-FFF2-40B4-BE49-F238E27FC236}">
                <a16:creationId xmlns:a16="http://schemas.microsoft.com/office/drawing/2014/main" id="{414352BA-034F-2AA6-E91D-FA08E247B6BF}"/>
              </a:ext>
            </a:extLst>
          </p:cNvPr>
          <p:cNvSpPr>
            <a:spLocks noGrp="1"/>
          </p:cNvSpPr>
          <p:nvPr>
            <p:ph type="pic" sz="quarter" idx="33"/>
          </p:nvPr>
        </p:nvSpPr>
        <p:spPr>
          <a:xfrm>
            <a:off x="410426" y="4034538"/>
            <a:ext cx="831287" cy="757445"/>
          </a:xfrm>
        </p:spPr>
        <p:txBody>
          <a:bodyPr>
            <a:normAutofit/>
          </a:bodyPr>
          <a:lstStyle>
            <a:lvl1pPr>
              <a:defRPr sz="513"/>
            </a:lvl1pPr>
          </a:lstStyle>
          <a:p>
            <a:r>
              <a:rPr lang="de-DE"/>
              <a:t>Bild durch Klicken auf Symbol hinzufügen</a:t>
            </a:r>
            <a:endParaRPr lang="de-DE" dirty="0"/>
          </a:p>
        </p:txBody>
      </p:sp>
      <p:sp>
        <p:nvSpPr>
          <p:cNvPr id="61" name="Textplatzhalter 10">
            <a:extLst>
              <a:ext uri="{FF2B5EF4-FFF2-40B4-BE49-F238E27FC236}">
                <a16:creationId xmlns:a16="http://schemas.microsoft.com/office/drawing/2014/main" id="{8D5D0F6B-A9E1-8CCE-FB33-67A5C97CAE3E}"/>
              </a:ext>
            </a:extLst>
          </p:cNvPr>
          <p:cNvSpPr>
            <a:spLocks noGrp="1"/>
          </p:cNvSpPr>
          <p:nvPr>
            <p:ph type="body" sz="quarter" idx="34" hasCustomPrompt="1"/>
          </p:nvPr>
        </p:nvSpPr>
        <p:spPr>
          <a:xfrm>
            <a:off x="250192" y="4791984"/>
            <a:ext cx="1095366"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2" name="Bildplatzhalter 8">
            <a:extLst>
              <a:ext uri="{FF2B5EF4-FFF2-40B4-BE49-F238E27FC236}">
                <a16:creationId xmlns:a16="http://schemas.microsoft.com/office/drawing/2014/main" id="{1389517D-68B0-DD80-89FB-2223DD4DC622}"/>
              </a:ext>
            </a:extLst>
          </p:cNvPr>
          <p:cNvSpPr>
            <a:spLocks noGrp="1"/>
          </p:cNvSpPr>
          <p:nvPr>
            <p:ph type="pic" sz="quarter" idx="35"/>
          </p:nvPr>
        </p:nvSpPr>
        <p:spPr>
          <a:xfrm>
            <a:off x="1679125" y="4034537"/>
            <a:ext cx="831287" cy="757446"/>
          </a:xfrm>
        </p:spPr>
        <p:txBody>
          <a:bodyPr>
            <a:normAutofit/>
          </a:bodyPr>
          <a:lstStyle>
            <a:lvl1pPr>
              <a:defRPr sz="513"/>
            </a:lvl1pPr>
          </a:lstStyle>
          <a:p>
            <a:r>
              <a:rPr lang="de-DE"/>
              <a:t>Bild durch Klicken auf Symbol hinzufügen</a:t>
            </a:r>
            <a:endParaRPr lang="de-DE" dirty="0"/>
          </a:p>
        </p:txBody>
      </p:sp>
      <p:sp>
        <p:nvSpPr>
          <p:cNvPr id="63" name="Textplatzhalter 10">
            <a:extLst>
              <a:ext uri="{FF2B5EF4-FFF2-40B4-BE49-F238E27FC236}">
                <a16:creationId xmlns:a16="http://schemas.microsoft.com/office/drawing/2014/main" id="{CA395362-6A5D-CD70-B05D-CD57886D8FCF}"/>
              </a:ext>
            </a:extLst>
          </p:cNvPr>
          <p:cNvSpPr>
            <a:spLocks noGrp="1"/>
          </p:cNvSpPr>
          <p:nvPr>
            <p:ph type="body" sz="quarter" idx="36" hasCustomPrompt="1"/>
          </p:nvPr>
        </p:nvSpPr>
        <p:spPr>
          <a:xfrm>
            <a:off x="1565272" y="4799800"/>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4" name="Bildplatzhalter 8">
            <a:extLst>
              <a:ext uri="{FF2B5EF4-FFF2-40B4-BE49-F238E27FC236}">
                <a16:creationId xmlns:a16="http://schemas.microsoft.com/office/drawing/2014/main" id="{AADB06AE-CCFA-308F-5411-42070F001B9B}"/>
              </a:ext>
            </a:extLst>
          </p:cNvPr>
          <p:cNvSpPr>
            <a:spLocks noGrp="1"/>
          </p:cNvSpPr>
          <p:nvPr>
            <p:ph type="pic" sz="quarter" idx="37"/>
          </p:nvPr>
        </p:nvSpPr>
        <p:spPr>
          <a:xfrm>
            <a:off x="2959592" y="4034537"/>
            <a:ext cx="831287" cy="757446"/>
          </a:xfrm>
        </p:spPr>
        <p:txBody>
          <a:bodyPr>
            <a:normAutofit/>
          </a:bodyPr>
          <a:lstStyle>
            <a:lvl1pPr>
              <a:defRPr sz="513"/>
            </a:lvl1pPr>
          </a:lstStyle>
          <a:p>
            <a:r>
              <a:rPr lang="de-DE"/>
              <a:t>Bild durch Klicken auf Symbol hinzufügen</a:t>
            </a:r>
            <a:endParaRPr lang="de-DE" dirty="0"/>
          </a:p>
        </p:txBody>
      </p:sp>
      <p:sp>
        <p:nvSpPr>
          <p:cNvPr id="65" name="Textplatzhalter 10">
            <a:extLst>
              <a:ext uri="{FF2B5EF4-FFF2-40B4-BE49-F238E27FC236}">
                <a16:creationId xmlns:a16="http://schemas.microsoft.com/office/drawing/2014/main" id="{35226374-BC72-FA06-6367-A5037A380087}"/>
              </a:ext>
            </a:extLst>
          </p:cNvPr>
          <p:cNvSpPr>
            <a:spLocks noGrp="1"/>
          </p:cNvSpPr>
          <p:nvPr>
            <p:ph type="body" sz="quarter" idx="38" hasCustomPrompt="1"/>
          </p:nvPr>
        </p:nvSpPr>
        <p:spPr>
          <a:xfrm>
            <a:off x="2815309" y="4791984"/>
            <a:ext cx="1099412"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6" name="Bildplatzhalter 8">
            <a:extLst>
              <a:ext uri="{FF2B5EF4-FFF2-40B4-BE49-F238E27FC236}">
                <a16:creationId xmlns:a16="http://schemas.microsoft.com/office/drawing/2014/main" id="{CE1CE7FD-69F8-90E6-1FB7-BA909C6B4C01}"/>
              </a:ext>
            </a:extLst>
          </p:cNvPr>
          <p:cNvSpPr>
            <a:spLocks noGrp="1"/>
          </p:cNvSpPr>
          <p:nvPr>
            <p:ph type="pic" sz="quarter" idx="39"/>
          </p:nvPr>
        </p:nvSpPr>
        <p:spPr>
          <a:xfrm>
            <a:off x="4239701" y="4030900"/>
            <a:ext cx="831287" cy="757446"/>
          </a:xfrm>
        </p:spPr>
        <p:txBody>
          <a:bodyPr>
            <a:normAutofit/>
          </a:bodyPr>
          <a:lstStyle>
            <a:lvl1pPr>
              <a:defRPr sz="513"/>
            </a:lvl1pPr>
          </a:lstStyle>
          <a:p>
            <a:r>
              <a:rPr lang="de-DE"/>
              <a:t>Bild durch Klicken auf Symbol hinzufügen</a:t>
            </a:r>
            <a:endParaRPr lang="de-DE" dirty="0"/>
          </a:p>
        </p:txBody>
      </p:sp>
      <p:sp>
        <p:nvSpPr>
          <p:cNvPr id="67" name="Textplatzhalter 10">
            <a:extLst>
              <a:ext uri="{FF2B5EF4-FFF2-40B4-BE49-F238E27FC236}">
                <a16:creationId xmlns:a16="http://schemas.microsoft.com/office/drawing/2014/main" id="{2BE5936B-C001-9FCF-B857-751DA39405C0}"/>
              </a:ext>
            </a:extLst>
          </p:cNvPr>
          <p:cNvSpPr>
            <a:spLocks noGrp="1"/>
          </p:cNvSpPr>
          <p:nvPr>
            <p:ph type="body" sz="quarter" idx="40" hasCustomPrompt="1"/>
          </p:nvPr>
        </p:nvSpPr>
        <p:spPr>
          <a:xfrm>
            <a:off x="4110639" y="4788346"/>
            <a:ext cx="110601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8" name="Bildplatzhalter 8">
            <a:extLst>
              <a:ext uri="{FF2B5EF4-FFF2-40B4-BE49-F238E27FC236}">
                <a16:creationId xmlns:a16="http://schemas.microsoft.com/office/drawing/2014/main" id="{E76D878B-279A-5B52-965F-F0E4D867AD43}"/>
              </a:ext>
            </a:extLst>
          </p:cNvPr>
          <p:cNvSpPr>
            <a:spLocks noGrp="1"/>
          </p:cNvSpPr>
          <p:nvPr>
            <p:ph type="pic" sz="quarter" idx="41"/>
          </p:nvPr>
        </p:nvSpPr>
        <p:spPr>
          <a:xfrm>
            <a:off x="5531433" y="4034536"/>
            <a:ext cx="831287" cy="757446"/>
          </a:xfrm>
        </p:spPr>
        <p:txBody>
          <a:bodyPr>
            <a:normAutofit/>
          </a:bodyPr>
          <a:lstStyle>
            <a:lvl1pPr>
              <a:defRPr sz="513"/>
            </a:lvl1pPr>
          </a:lstStyle>
          <a:p>
            <a:r>
              <a:rPr lang="de-DE"/>
              <a:t>Bild durch Klicken auf Symbol hinzufügen</a:t>
            </a:r>
            <a:endParaRPr lang="de-DE" dirty="0"/>
          </a:p>
        </p:txBody>
      </p:sp>
      <p:sp>
        <p:nvSpPr>
          <p:cNvPr id="69" name="Textplatzhalter 10">
            <a:extLst>
              <a:ext uri="{FF2B5EF4-FFF2-40B4-BE49-F238E27FC236}">
                <a16:creationId xmlns:a16="http://schemas.microsoft.com/office/drawing/2014/main" id="{BD556574-352B-0764-5CE7-B0B1D3BB20D5}"/>
              </a:ext>
            </a:extLst>
          </p:cNvPr>
          <p:cNvSpPr>
            <a:spLocks noGrp="1"/>
          </p:cNvSpPr>
          <p:nvPr>
            <p:ph type="body" sz="quarter" idx="42" hasCustomPrompt="1"/>
          </p:nvPr>
        </p:nvSpPr>
        <p:spPr>
          <a:xfrm>
            <a:off x="5391883" y="4784147"/>
            <a:ext cx="111039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0" name="Bildplatzhalter 8">
            <a:extLst>
              <a:ext uri="{FF2B5EF4-FFF2-40B4-BE49-F238E27FC236}">
                <a16:creationId xmlns:a16="http://schemas.microsoft.com/office/drawing/2014/main" id="{93E75F61-3D01-F64E-F400-D8FB7976BA56}"/>
              </a:ext>
            </a:extLst>
          </p:cNvPr>
          <p:cNvSpPr>
            <a:spLocks noGrp="1"/>
          </p:cNvSpPr>
          <p:nvPr>
            <p:ph type="pic" sz="quarter" idx="43"/>
          </p:nvPr>
        </p:nvSpPr>
        <p:spPr>
          <a:xfrm>
            <a:off x="529171" y="5534077"/>
            <a:ext cx="831287" cy="757445"/>
          </a:xfrm>
        </p:spPr>
        <p:txBody>
          <a:bodyPr>
            <a:normAutofit/>
          </a:bodyPr>
          <a:lstStyle>
            <a:lvl1pPr>
              <a:defRPr sz="513"/>
            </a:lvl1pPr>
          </a:lstStyle>
          <a:p>
            <a:r>
              <a:rPr lang="de-DE"/>
              <a:t>Bild durch Klicken auf Symbol hinzufügen</a:t>
            </a:r>
            <a:endParaRPr lang="de-DE" dirty="0"/>
          </a:p>
        </p:txBody>
      </p:sp>
      <p:sp>
        <p:nvSpPr>
          <p:cNvPr id="71" name="Textplatzhalter 10">
            <a:extLst>
              <a:ext uri="{FF2B5EF4-FFF2-40B4-BE49-F238E27FC236}">
                <a16:creationId xmlns:a16="http://schemas.microsoft.com/office/drawing/2014/main" id="{E8D6FCE3-4FB2-1FE9-64D5-DAFB40EBC0BC}"/>
              </a:ext>
            </a:extLst>
          </p:cNvPr>
          <p:cNvSpPr>
            <a:spLocks noGrp="1"/>
          </p:cNvSpPr>
          <p:nvPr>
            <p:ph type="body" sz="quarter" idx="44" hasCustomPrompt="1"/>
          </p:nvPr>
        </p:nvSpPr>
        <p:spPr>
          <a:xfrm>
            <a:off x="415331"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2" name="Bildplatzhalter 8">
            <a:extLst>
              <a:ext uri="{FF2B5EF4-FFF2-40B4-BE49-F238E27FC236}">
                <a16:creationId xmlns:a16="http://schemas.microsoft.com/office/drawing/2014/main" id="{00EB5144-263C-09B1-22C8-15F31C41F2BC}"/>
              </a:ext>
            </a:extLst>
          </p:cNvPr>
          <p:cNvSpPr>
            <a:spLocks noGrp="1"/>
          </p:cNvSpPr>
          <p:nvPr>
            <p:ph type="pic" sz="quarter" idx="45"/>
          </p:nvPr>
        </p:nvSpPr>
        <p:spPr>
          <a:xfrm>
            <a:off x="1771698" y="5534077"/>
            <a:ext cx="831287" cy="757446"/>
          </a:xfrm>
        </p:spPr>
        <p:txBody>
          <a:bodyPr>
            <a:normAutofit/>
          </a:bodyPr>
          <a:lstStyle>
            <a:lvl1pPr>
              <a:defRPr sz="513"/>
            </a:lvl1pPr>
          </a:lstStyle>
          <a:p>
            <a:r>
              <a:rPr lang="de-DE"/>
              <a:t>Bild durch Klicken auf Symbol hinzufügen</a:t>
            </a:r>
            <a:endParaRPr lang="de-DE" dirty="0"/>
          </a:p>
        </p:txBody>
      </p:sp>
      <p:sp>
        <p:nvSpPr>
          <p:cNvPr id="73" name="Textplatzhalter 10">
            <a:extLst>
              <a:ext uri="{FF2B5EF4-FFF2-40B4-BE49-F238E27FC236}">
                <a16:creationId xmlns:a16="http://schemas.microsoft.com/office/drawing/2014/main" id="{CDF2280B-8357-99BC-C6EE-90701DFF2FC4}"/>
              </a:ext>
            </a:extLst>
          </p:cNvPr>
          <p:cNvSpPr>
            <a:spLocks noGrp="1"/>
          </p:cNvSpPr>
          <p:nvPr>
            <p:ph type="body" sz="quarter" idx="46" hasCustomPrompt="1"/>
          </p:nvPr>
        </p:nvSpPr>
        <p:spPr>
          <a:xfrm>
            <a:off x="1657856"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4" name="Bildplatzhalter 8">
            <a:extLst>
              <a:ext uri="{FF2B5EF4-FFF2-40B4-BE49-F238E27FC236}">
                <a16:creationId xmlns:a16="http://schemas.microsoft.com/office/drawing/2014/main" id="{9D695467-DF54-7545-B5FF-F373924F1D87}"/>
              </a:ext>
            </a:extLst>
          </p:cNvPr>
          <p:cNvSpPr>
            <a:spLocks noGrp="1"/>
          </p:cNvSpPr>
          <p:nvPr>
            <p:ph type="pic" sz="quarter" idx="47"/>
          </p:nvPr>
        </p:nvSpPr>
        <p:spPr>
          <a:xfrm>
            <a:off x="3014223" y="5534077"/>
            <a:ext cx="831287" cy="757446"/>
          </a:xfrm>
        </p:spPr>
        <p:txBody>
          <a:bodyPr>
            <a:normAutofit/>
          </a:bodyPr>
          <a:lstStyle>
            <a:lvl1pPr>
              <a:defRPr sz="513"/>
            </a:lvl1pPr>
          </a:lstStyle>
          <a:p>
            <a:r>
              <a:rPr lang="de-DE"/>
              <a:t>Bild durch Klicken auf Symbol hinzufügen</a:t>
            </a:r>
            <a:endParaRPr lang="de-DE" dirty="0"/>
          </a:p>
        </p:txBody>
      </p:sp>
      <p:sp>
        <p:nvSpPr>
          <p:cNvPr id="75" name="Textplatzhalter 10">
            <a:extLst>
              <a:ext uri="{FF2B5EF4-FFF2-40B4-BE49-F238E27FC236}">
                <a16:creationId xmlns:a16="http://schemas.microsoft.com/office/drawing/2014/main" id="{83671106-B71F-A5E5-433C-17252960B3BF}"/>
              </a:ext>
            </a:extLst>
          </p:cNvPr>
          <p:cNvSpPr>
            <a:spLocks noGrp="1"/>
          </p:cNvSpPr>
          <p:nvPr>
            <p:ph type="body" sz="quarter" idx="48" hasCustomPrompt="1"/>
          </p:nvPr>
        </p:nvSpPr>
        <p:spPr>
          <a:xfrm>
            <a:off x="2900382"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6" name="Bildplatzhalter 8">
            <a:extLst>
              <a:ext uri="{FF2B5EF4-FFF2-40B4-BE49-F238E27FC236}">
                <a16:creationId xmlns:a16="http://schemas.microsoft.com/office/drawing/2014/main" id="{3D42C51E-63B2-1734-4A61-676EBA9EF6F4}"/>
              </a:ext>
            </a:extLst>
          </p:cNvPr>
          <p:cNvSpPr>
            <a:spLocks noGrp="1"/>
          </p:cNvSpPr>
          <p:nvPr>
            <p:ph type="pic" sz="quarter" idx="49"/>
          </p:nvPr>
        </p:nvSpPr>
        <p:spPr>
          <a:xfrm>
            <a:off x="4256748" y="5534077"/>
            <a:ext cx="831287" cy="757446"/>
          </a:xfrm>
        </p:spPr>
        <p:txBody>
          <a:bodyPr>
            <a:normAutofit/>
          </a:bodyPr>
          <a:lstStyle>
            <a:lvl1pPr>
              <a:defRPr sz="513"/>
            </a:lvl1pPr>
          </a:lstStyle>
          <a:p>
            <a:r>
              <a:rPr lang="de-DE"/>
              <a:t>Bild durch Klicken auf Symbol hinzufügen</a:t>
            </a:r>
            <a:endParaRPr lang="de-DE" dirty="0"/>
          </a:p>
        </p:txBody>
      </p:sp>
      <p:sp>
        <p:nvSpPr>
          <p:cNvPr id="77" name="Textplatzhalter 10">
            <a:extLst>
              <a:ext uri="{FF2B5EF4-FFF2-40B4-BE49-F238E27FC236}">
                <a16:creationId xmlns:a16="http://schemas.microsoft.com/office/drawing/2014/main" id="{3EBA0D8F-3036-8032-85BD-CC14DB664BC1}"/>
              </a:ext>
            </a:extLst>
          </p:cNvPr>
          <p:cNvSpPr>
            <a:spLocks noGrp="1"/>
          </p:cNvSpPr>
          <p:nvPr>
            <p:ph type="body" sz="quarter" idx="50" hasCustomPrompt="1"/>
          </p:nvPr>
        </p:nvSpPr>
        <p:spPr>
          <a:xfrm>
            <a:off x="4142907"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8" name="Bildplatzhalter 8">
            <a:extLst>
              <a:ext uri="{FF2B5EF4-FFF2-40B4-BE49-F238E27FC236}">
                <a16:creationId xmlns:a16="http://schemas.microsoft.com/office/drawing/2014/main" id="{B62AC170-61DE-E33A-CC03-5F6212496DA8}"/>
              </a:ext>
            </a:extLst>
          </p:cNvPr>
          <p:cNvSpPr>
            <a:spLocks noGrp="1"/>
          </p:cNvSpPr>
          <p:nvPr>
            <p:ph type="pic" sz="quarter" idx="51"/>
          </p:nvPr>
        </p:nvSpPr>
        <p:spPr>
          <a:xfrm>
            <a:off x="5499275" y="5534077"/>
            <a:ext cx="831287" cy="757446"/>
          </a:xfrm>
        </p:spPr>
        <p:txBody>
          <a:bodyPr>
            <a:normAutofit/>
          </a:bodyPr>
          <a:lstStyle>
            <a:lvl1pPr>
              <a:defRPr sz="513"/>
            </a:lvl1pPr>
          </a:lstStyle>
          <a:p>
            <a:r>
              <a:rPr lang="de-DE"/>
              <a:t>Bild durch Klicken auf Symbol hinzufügen</a:t>
            </a:r>
            <a:endParaRPr lang="de-DE" dirty="0"/>
          </a:p>
        </p:txBody>
      </p:sp>
      <p:sp>
        <p:nvSpPr>
          <p:cNvPr id="79" name="Textplatzhalter 10">
            <a:extLst>
              <a:ext uri="{FF2B5EF4-FFF2-40B4-BE49-F238E27FC236}">
                <a16:creationId xmlns:a16="http://schemas.microsoft.com/office/drawing/2014/main" id="{60067B3D-78EF-D439-BBFA-44BE46E5038A}"/>
              </a:ext>
            </a:extLst>
          </p:cNvPr>
          <p:cNvSpPr>
            <a:spLocks noGrp="1"/>
          </p:cNvSpPr>
          <p:nvPr>
            <p:ph type="body" sz="quarter" idx="52" hasCustomPrompt="1"/>
          </p:nvPr>
        </p:nvSpPr>
        <p:spPr>
          <a:xfrm>
            <a:off x="5385433"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0" name="Bildplatzhalter 8">
            <a:extLst>
              <a:ext uri="{FF2B5EF4-FFF2-40B4-BE49-F238E27FC236}">
                <a16:creationId xmlns:a16="http://schemas.microsoft.com/office/drawing/2014/main" id="{8BC16735-7698-C23A-331F-9E45DC94120D}"/>
              </a:ext>
            </a:extLst>
          </p:cNvPr>
          <p:cNvSpPr>
            <a:spLocks noGrp="1"/>
          </p:cNvSpPr>
          <p:nvPr>
            <p:ph type="pic" sz="quarter" idx="53"/>
          </p:nvPr>
        </p:nvSpPr>
        <p:spPr>
          <a:xfrm>
            <a:off x="524201" y="7016383"/>
            <a:ext cx="831287" cy="757445"/>
          </a:xfrm>
        </p:spPr>
        <p:txBody>
          <a:bodyPr>
            <a:normAutofit/>
          </a:bodyPr>
          <a:lstStyle>
            <a:lvl1pPr>
              <a:defRPr sz="513"/>
            </a:lvl1pPr>
          </a:lstStyle>
          <a:p>
            <a:r>
              <a:rPr lang="de-DE"/>
              <a:t>Bild durch Klicken auf Symbol hinzufügen</a:t>
            </a:r>
            <a:endParaRPr lang="de-DE" dirty="0"/>
          </a:p>
        </p:txBody>
      </p:sp>
      <p:sp>
        <p:nvSpPr>
          <p:cNvPr id="81" name="Textplatzhalter 10">
            <a:extLst>
              <a:ext uri="{FF2B5EF4-FFF2-40B4-BE49-F238E27FC236}">
                <a16:creationId xmlns:a16="http://schemas.microsoft.com/office/drawing/2014/main" id="{E5466DB1-C437-C843-55F3-67A17EF9830E}"/>
              </a:ext>
            </a:extLst>
          </p:cNvPr>
          <p:cNvSpPr>
            <a:spLocks noGrp="1"/>
          </p:cNvSpPr>
          <p:nvPr>
            <p:ph type="body" sz="quarter" idx="54" hasCustomPrompt="1"/>
          </p:nvPr>
        </p:nvSpPr>
        <p:spPr>
          <a:xfrm>
            <a:off x="410360" y="7773829"/>
            <a:ext cx="1058993" cy="28605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2" name="Bildplatzhalter 8">
            <a:extLst>
              <a:ext uri="{FF2B5EF4-FFF2-40B4-BE49-F238E27FC236}">
                <a16:creationId xmlns:a16="http://schemas.microsoft.com/office/drawing/2014/main" id="{114717FF-DDA0-C565-E43A-E2A3C19BF109}"/>
              </a:ext>
            </a:extLst>
          </p:cNvPr>
          <p:cNvSpPr>
            <a:spLocks noGrp="1"/>
          </p:cNvSpPr>
          <p:nvPr>
            <p:ph type="pic" sz="quarter" idx="55"/>
          </p:nvPr>
        </p:nvSpPr>
        <p:spPr>
          <a:xfrm>
            <a:off x="1766728" y="7016383"/>
            <a:ext cx="831287" cy="757446"/>
          </a:xfrm>
        </p:spPr>
        <p:txBody>
          <a:bodyPr>
            <a:normAutofit/>
          </a:bodyPr>
          <a:lstStyle>
            <a:lvl1pPr>
              <a:defRPr sz="513"/>
            </a:lvl1pPr>
          </a:lstStyle>
          <a:p>
            <a:r>
              <a:rPr lang="de-DE"/>
              <a:t>Bild durch Klicken auf Symbol hinzufügen</a:t>
            </a:r>
            <a:endParaRPr lang="de-DE" dirty="0"/>
          </a:p>
        </p:txBody>
      </p:sp>
      <p:sp>
        <p:nvSpPr>
          <p:cNvPr id="83" name="Textplatzhalter 10">
            <a:extLst>
              <a:ext uri="{FF2B5EF4-FFF2-40B4-BE49-F238E27FC236}">
                <a16:creationId xmlns:a16="http://schemas.microsoft.com/office/drawing/2014/main" id="{49013FAB-BB5F-2274-20D3-0D8142EC8ED3}"/>
              </a:ext>
            </a:extLst>
          </p:cNvPr>
          <p:cNvSpPr>
            <a:spLocks noGrp="1"/>
          </p:cNvSpPr>
          <p:nvPr>
            <p:ph type="body" sz="quarter" idx="56" hasCustomPrompt="1"/>
          </p:nvPr>
        </p:nvSpPr>
        <p:spPr>
          <a:xfrm>
            <a:off x="1652885"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4" name="Bildplatzhalter 8">
            <a:extLst>
              <a:ext uri="{FF2B5EF4-FFF2-40B4-BE49-F238E27FC236}">
                <a16:creationId xmlns:a16="http://schemas.microsoft.com/office/drawing/2014/main" id="{357A3008-1167-ADE1-128B-BEC61E2B8F17}"/>
              </a:ext>
            </a:extLst>
          </p:cNvPr>
          <p:cNvSpPr>
            <a:spLocks noGrp="1"/>
          </p:cNvSpPr>
          <p:nvPr>
            <p:ph type="pic" sz="quarter" idx="57"/>
          </p:nvPr>
        </p:nvSpPr>
        <p:spPr>
          <a:xfrm>
            <a:off x="3009253" y="7016383"/>
            <a:ext cx="831287" cy="757446"/>
          </a:xfrm>
        </p:spPr>
        <p:txBody>
          <a:bodyPr>
            <a:normAutofit/>
          </a:bodyPr>
          <a:lstStyle>
            <a:lvl1pPr>
              <a:defRPr sz="513"/>
            </a:lvl1pPr>
          </a:lstStyle>
          <a:p>
            <a:r>
              <a:rPr lang="de-DE"/>
              <a:t>Bild durch Klicken auf Symbol hinzufügen</a:t>
            </a:r>
            <a:endParaRPr lang="de-DE" dirty="0"/>
          </a:p>
        </p:txBody>
      </p:sp>
      <p:sp>
        <p:nvSpPr>
          <p:cNvPr id="85" name="Textplatzhalter 10">
            <a:extLst>
              <a:ext uri="{FF2B5EF4-FFF2-40B4-BE49-F238E27FC236}">
                <a16:creationId xmlns:a16="http://schemas.microsoft.com/office/drawing/2014/main" id="{94B656E1-3922-E0E2-B8B3-C40C6554F85E}"/>
              </a:ext>
            </a:extLst>
          </p:cNvPr>
          <p:cNvSpPr>
            <a:spLocks noGrp="1"/>
          </p:cNvSpPr>
          <p:nvPr>
            <p:ph type="body" sz="quarter" idx="58" hasCustomPrompt="1"/>
          </p:nvPr>
        </p:nvSpPr>
        <p:spPr>
          <a:xfrm>
            <a:off x="2895412"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6" name="Bildplatzhalter 8">
            <a:extLst>
              <a:ext uri="{FF2B5EF4-FFF2-40B4-BE49-F238E27FC236}">
                <a16:creationId xmlns:a16="http://schemas.microsoft.com/office/drawing/2014/main" id="{AD7C233C-278E-0F77-5007-81CC033B9B95}"/>
              </a:ext>
            </a:extLst>
          </p:cNvPr>
          <p:cNvSpPr>
            <a:spLocks noGrp="1"/>
          </p:cNvSpPr>
          <p:nvPr>
            <p:ph type="pic" sz="quarter" idx="59"/>
          </p:nvPr>
        </p:nvSpPr>
        <p:spPr>
          <a:xfrm>
            <a:off x="4251777" y="7016383"/>
            <a:ext cx="831287" cy="757446"/>
          </a:xfrm>
        </p:spPr>
        <p:txBody>
          <a:bodyPr>
            <a:normAutofit/>
          </a:bodyPr>
          <a:lstStyle>
            <a:lvl1pPr>
              <a:defRPr sz="513"/>
            </a:lvl1pPr>
          </a:lstStyle>
          <a:p>
            <a:r>
              <a:rPr lang="de-DE"/>
              <a:t>Bild durch Klicken auf Symbol hinzufügen</a:t>
            </a:r>
            <a:endParaRPr lang="de-DE" dirty="0"/>
          </a:p>
        </p:txBody>
      </p:sp>
      <p:sp>
        <p:nvSpPr>
          <p:cNvPr id="87" name="Textplatzhalter 10">
            <a:extLst>
              <a:ext uri="{FF2B5EF4-FFF2-40B4-BE49-F238E27FC236}">
                <a16:creationId xmlns:a16="http://schemas.microsoft.com/office/drawing/2014/main" id="{50FF4635-4227-211F-6BAA-40B630CC13FA}"/>
              </a:ext>
            </a:extLst>
          </p:cNvPr>
          <p:cNvSpPr>
            <a:spLocks noGrp="1"/>
          </p:cNvSpPr>
          <p:nvPr>
            <p:ph type="body" sz="quarter" idx="60" hasCustomPrompt="1"/>
          </p:nvPr>
        </p:nvSpPr>
        <p:spPr>
          <a:xfrm>
            <a:off x="4137937"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8" name="Bildplatzhalter 8">
            <a:extLst>
              <a:ext uri="{FF2B5EF4-FFF2-40B4-BE49-F238E27FC236}">
                <a16:creationId xmlns:a16="http://schemas.microsoft.com/office/drawing/2014/main" id="{A489D2E7-2041-7517-C165-2D468D11AC89}"/>
              </a:ext>
            </a:extLst>
          </p:cNvPr>
          <p:cNvSpPr>
            <a:spLocks noGrp="1"/>
          </p:cNvSpPr>
          <p:nvPr>
            <p:ph type="pic" sz="quarter" idx="61"/>
          </p:nvPr>
        </p:nvSpPr>
        <p:spPr>
          <a:xfrm>
            <a:off x="5494304" y="7016383"/>
            <a:ext cx="831287" cy="757446"/>
          </a:xfrm>
        </p:spPr>
        <p:txBody>
          <a:bodyPr>
            <a:normAutofit/>
          </a:bodyPr>
          <a:lstStyle>
            <a:lvl1pPr>
              <a:defRPr sz="513"/>
            </a:lvl1pPr>
          </a:lstStyle>
          <a:p>
            <a:r>
              <a:rPr lang="de-DE"/>
              <a:t>Bild durch Klicken auf Symbol hinzufügen</a:t>
            </a:r>
            <a:endParaRPr lang="de-DE" dirty="0"/>
          </a:p>
        </p:txBody>
      </p:sp>
      <p:sp>
        <p:nvSpPr>
          <p:cNvPr id="89" name="Textplatzhalter 10">
            <a:extLst>
              <a:ext uri="{FF2B5EF4-FFF2-40B4-BE49-F238E27FC236}">
                <a16:creationId xmlns:a16="http://schemas.microsoft.com/office/drawing/2014/main" id="{08F6EDAB-177C-D59D-F9EA-C4446DC131AB}"/>
              </a:ext>
            </a:extLst>
          </p:cNvPr>
          <p:cNvSpPr>
            <a:spLocks noGrp="1"/>
          </p:cNvSpPr>
          <p:nvPr>
            <p:ph type="body" sz="quarter" idx="62" hasCustomPrompt="1"/>
          </p:nvPr>
        </p:nvSpPr>
        <p:spPr>
          <a:xfrm>
            <a:off x="5380462"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90" name="Rechteck 89">
            <a:extLst>
              <a:ext uri="{FF2B5EF4-FFF2-40B4-BE49-F238E27FC236}">
                <a16:creationId xmlns:a16="http://schemas.microsoft.com/office/drawing/2014/main" id="{2C5EEA16-0A41-63BB-F2B7-FB8B4BB74307}"/>
              </a:ext>
            </a:extLst>
          </p:cNvPr>
          <p:cNvSpPr/>
          <p:nvPr userDrawn="1"/>
        </p:nvSpPr>
        <p:spPr>
          <a:xfrm flipH="1">
            <a:off x="6551147" y="1848"/>
            <a:ext cx="325060" cy="3584423"/>
          </a:xfrm>
          <a:prstGeom prst="rect">
            <a:avLst/>
          </a:prstGeom>
          <a:solidFill>
            <a:srgbClr val="FF3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91" name="Rechteck 90">
            <a:extLst>
              <a:ext uri="{FF2B5EF4-FFF2-40B4-BE49-F238E27FC236}">
                <a16:creationId xmlns:a16="http://schemas.microsoft.com/office/drawing/2014/main" id="{93B2137F-7C2D-EC3F-0F5F-76BD6C983DDC}"/>
              </a:ext>
            </a:extLst>
          </p:cNvPr>
          <p:cNvSpPr/>
          <p:nvPr userDrawn="1"/>
        </p:nvSpPr>
        <p:spPr>
          <a:xfrm flipH="1">
            <a:off x="1" y="0"/>
            <a:ext cx="325060" cy="3586271"/>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pic>
        <p:nvPicPr>
          <p:cNvPr id="92" name="Grafik 91">
            <a:extLst>
              <a:ext uri="{FF2B5EF4-FFF2-40B4-BE49-F238E27FC236}">
                <a16:creationId xmlns:a16="http://schemas.microsoft.com/office/drawing/2014/main" id="{B1EE30BE-4CE4-584F-3BBA-1FE7D890C3CD}"/>
              </a:ext>
            </a:extLst>
          </p:cNvPr>
          <p:cNvPicPr>
            <a:picLocks noChangeAspect="1"/>
          </p:cNvPicPr>
          <p:nvPr userDrawn="1"/>
        </p:nvPicPr>
        <p:blipFill>
          <a:blip r:embed="rId2"/>
          <a:stretch>
            <a:fillRect/>
          </a:stretch>
        </p:blipFill>
        <p:spPr>
          <a:xfrm>
            <a:off x="3983129" y="2317840"/>
            <a:ext cx="2383322" cy="1264930"/>
          </a:xfrm>
          <a:prstGeom prst="rect">
            <a:avLst/>
          </a:prstGeom>
        </p:spPr>
      </p:pic>
      <p:sp>
        <p:nvSpPr>
          <p:cNvPr id="93" name="Textfeld 92">
            <a:extLst>
              <a:ext uri="{FF2B5EF4-FFF2-40B4-BE49-F238E27FC236}">
                <a16:creationId xmlns:a16="http://schemas.microsoft.com/office/drawing/2014/main" id="{7671A479-C2B9-3775-16D1-7A2FAB6CEC9A}"/>
              </a:ext>
            </a:extLst>
          </p:cNvPr>
          <p:cNvSpPr txBox="1"/>
          <p:nvPr userDrawn="1"/>
        </p:nvSpPr>
        <p:spPr>
          <a:xfrm>
            <a:off x="410360" y="172082"/>
            <a:ext cx="5809527" cy="2030043"/>
          </a:xfrm>
          <a:prstGeom prst="rect">
            <a:avLst/>
          </a:prstGeom>
          <a:noFill/>
        </p:spPr>
        <p:txBody>
          <a:bodyPr wrap="square">
            <a:spAutoFit/>
          </a:bodyPr>
          <a:lstStyle/>
          <a:p>
            <a:r>
              <a:rPr lang="de-DE" sz="1259" dirty="0">
                <a:latin typeface="Avenir Book" panose="02000503020000020003" pitchFamily="2" charset="0"/>
              </a:rPr>
              <a:t>Dieses Buch versteht sich als „Rohling“. Es </a:t>
            </a:r>
            <a:r>
              <a:rPr lang="de-DE" sz="1259" b="1" i="1" dirty="0">
                <a:latin typeface="Avenir Book" panose="02000503020000020003" pitchFamily="2" charset="0"/>
              </a:rPr>
              <a:t>muss</a:t>
            </a:r>
            <a:r>
              <a:rPr lang="de-DE" sz="1259" dirty="0">
                <a:latin typeface="Avenir Book" panose="02000503020000020003" pitchFamily="2" charset="0"/>
              </a:rPr>
              <a:t> individuell angepasst werden!</a:t>
            </a:r>
          </a:p>
          <a:p>
            <a:endParaRPr lang="de-DE" sz="1259" dirty="0">
              <a:latin typeface="Avenir Book" panose="02000503020000020003" pitchFamily="2" charset="0"/>
            </a:endParaRPr>
          </a:p>
          <a:p>
            <a:r>
              <a:rPr lang="de-DE" sz="1259" dirty="0">
                <a:latin typeface="Avenir Book" panose="02000503020000020003" pitchFamily="2" charset="0"/>
              </a:rPr>
              <a:t>Jede Person hat unterschiedliche Gründe, warum es ihr oder ihm gut oder schlecht geht. Diese müssen auf den Leerfeldern ergänzt werden.</a:t>
            </a:r>
          </a:p>
          <a:p>
            <a:r>
              <a:rPr lang="de-DE" sz="1259" dirty="0">
                <a:latin typeface="Avenir Book" panose="02000503020000020003" pitchFamily="2" charset="0"/>
              </a:rPr>
              <a:t>Dazu steht euch diese Vorlage zur Verfügung.</a:t>
            </a:r>
          </a:p>
          <a:p>
            <a:r>
              <a:rPr lang="de-DE" sz="1259" dirty="0">
                <a:latin typeface="Avenir Book" panose="02000503020000020003" pitchFamily="2" charset="0"/>
              </a:rPr>
              <a:t>Die Ergänzungen können auf Papier oder Etikettenbögen gedruckt und dann ins Buch geklebt werden. Am unkompliziertesten ist wohl das Drucken auf ganz normalem Papier, die gewünschte Ergänzung mit wenig Kleber an passender Stelle befestigen und dann mit breitem Klebeband (z.B. transparentes mattes Packband von Tesa) fixieren.</a:t>
            </a:r>
          </a:p>
        </p:txBody>
      </p:sp>
      <p:sp>
        <p:nvSpPr>
          <p:cNvPr id="94" name="Rechteck 93">
            <a:extLst>
              <a:ext uri="{FF2B5EF4-FFF2-40B4-BE49-F238E27FC236}">
                <a16:creationId xmlns:a16="http://schemas.microsoft.com/office/drawing/2014/main" id="{25F14164-5B21-4427-C6CA-F1AB7F823FB9}"/>
              </a:ext>
            </a:extLst>
          </p:cNvPr>
          <p:cNvSpPr/>
          <p:nvPr userDrawn="1"/>
        </p:nvSpPr>
        <p:spPr>
          <a:xfrm>
            <a:off x="2647437" y="4010535"/>
            <a:ext cx="163293" cy="11063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
        <p:nvSpPr>
          <p:cNvPr id="95" name="Rechteck 94">
            <a:extLst>
              <a:ext uri="{FF2B5EF4-FFF2-40B4-BE49-F238E27FC236}">
                <a16:creationId xmlns:a16="http://schemas.microsoft.com/office/drawing/2014/main" id="{1FE508AE-497C-1682-B271-A4B157487D52}"/>
              </a:ext>
            </a:extLst>
          </p:cNvPr>
          <p:cNvSpPr/>
          <p:nvPr userDrawn="1"/>
        </p:nvSpPr>
        <p:spPr>
          <a:xfrm>
            <a:off x="1368228" y="4010535"/>
            <a:ext cx="163293" cy="11063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
        <p:nvSpPr>
          <p:cNvPr id="96" name="Rechteck 95">
            <a:extLst>
              <a:ext uri="{FF2B5EF4-FFF2-40B4-BE49-F238E27FC236}">
                <a16:creationId xmlns:a16="http://schemas.microsoft.com/office/drawing/2014/main" id="{71DD5F41-A078-2BF6-0FA8-43CD2BF10601}"/>
              </a:ext>
            </a:extLst>
          </p:cNvPr>
          <p:cNvSpPr/>
          <p:nvPr userDrawn="1"/>
        </p:nvSpPr>
        <p:spPr>
          <a:xfrm>
            <a:off x="5229093" y="4007917"/>
            <a:ext cx="163293" cy="11063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
        <p:nvSpPr>
          <p:cNvPr id="97" name="Rechteck 96">
            <a:extLst>
              <a:ext uri="{FF2B5EF4-FFF2-40B4-BE49-F238E27FC236}">
                <a16:creationId xmlns:a16="http://schemas.microsoft.com/office/drawing/2014/main" id="{07E98121-2941-10CF-E728-4A5750634221}"/>
              </a:ext>
            </a:extLst>
          </p:cNvPr>
          <p:cNvSpPr/>
          <p:nvPr userDrawn="1"/>
        </p:nvSpPr>
        <p:spPr>
          <a:xfrm>
            <a:off x="3938637" y="3990685"/>
            <a:ext cx="163293" cy="11063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Tree>
    <p:extLst>
      <p:ext uri="{BB962C8B-B14F-4D97-AF65-F5344CB8AC3E}">
        <p14:creationId xmlns:p14="http://schemas.microsoft.com/office/powerpoint/2010/main" val="330728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79B7728-909D-F063-B066-2052744DDC35}"/>
              </a:ext>
            </a:extLst>
          </p:cNvPr>
          <p:cNvSpPr/>
          <p:nvPr userDrawn="1"/>
        </p:nvSpPr>
        <p:spPr>
          <a:xfrm>
            <a:off x="502" y="3875974"/>
            <a:ext cx="6858000" cy="1328464"/>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98" name="Abgerundetes Rechteck 97">
            <a:extLst>
              <a:ext uri="{FF2B5EF4-FFF2-40B4-BE49-F238E27FC236}">
                <a16:creationId xmlns:a16="http://schemas.microsoft.com/office/drawing/2014/main" id="{A95EEE12-A9AC-3667-A5E8-827FB3912E01}"/>
              </a:ext>
            </a:extLst>
          </p:cNvPr>
          <p:cNvSpPr/>
          <p:nvPr userDrawn="1"/>
        </p:nvSpPr>
        <p:spPr>
          <a:xfrm>
            <a:off x="110486" y="3955683"/>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99" name="Abgerundetes Rechteck 98">
            <a:extLst>
              <a:ext uri="{FF2B5EF4-FFF2-40B4-BE49-F238E27FC236}">
                <a16:creationId xmlns:a16="http://schemas.microsoft.com/office/drawing/2014/main" id="{0F23BF6A-E064-9134-0F90-67BF68CB5C3A}"/>
              </a:ext>
            </a:extLst>
          </p:cNvPr>
          <p:cNvSpPr/>
          <p:nvPr userDrawn="1"/>
        </p:nvSpPr>
        <p:spPr>
          <a:xfrm>
            <a:off x="1469353" y="3955683"/>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00" name="Abgerundetes Rechteck 99">
            <a:extLst>
              <a:ext uri="{FF2B5EF4-FFF2-40B4-BE49-F238E27FC236}">
                <a16:creationId xmlns:a16="http://schemas.microsoft.com/office/drawing/2014/main" id="{D387BA65-EB79-7E74-D0CE-1A0010C126C1}"/>
              </a:ext>
            </a:extLst>
          </p:cNvPr>
          <p:cNvSpPr/>
          <p:nvPr userDrawn="1"/>
        </p:nvSpPr>
        <p:spPr>
          <a:xfrm>
            <a:off x="2848060" y="3945994"/>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01" name="Abgerundetes Rechteck 100">
            <a:extLst>
              <a:ext uri="{FF2B5EF4-FFF2-40B4-BE49-F238E27FC236}">
                <a16:creationId xmlns:a16="http://schemas.microsoft.com/office/drawing/2014/main" id="{2583D871-9A1C-20EE-367C-96411BF1EC97}"/>
              </a:ext>
            </a:extLst>
          </p:cNvPr>
          <p:cNvSpPr/>
          <p:nvPr userDrawn="1"/>
        </p:nvSpPr>
        <p:spPr>
          <a:xfrm>
            <a:off x="4224735" y="3942030"/>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02" name="Abgerundetes Rechteck 101">
            <a:extLst>
              <a:ext uri="{FF2B5EF4-FFF2-40B4-BE49-F238E27FC236}">
                <a16:creationId xmlns:a16="http://schemas.microsoft.com/office/drawing/2014/main" id="{1D216AA3-2F39-49A6-3DD1-85E9DCC44892}"/>
              </a:ext>
            </a:extLst>
          </p:cNvPr>
          <p:cNvSpPr/>
          <p:nvPr userDrawn="1"/>
        </p:nvSpPr>
        <p:spPr>
          <a:xfrm>
            <a:off x="5608789" y="3932341"/>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2" name="Rechteck 11">
            <a:extLst>
              <a:ext uri="{FF2B5EF4-FFF2-40B4-BE49-F238E27FC236}">
                <a16:creationId xmlns:a16="http://schemas.microsoft.com/office/drawing/2014/main" id="{87F2F640-DE9A-1B7D-787B-7395813E5711}"/>
              </a:ext>
            </a:extLst>
          </p:cNvPr>
          <p:cNvSpPr/>
          <p:nvPr userDrawn="1"/>
        </p:nvSpPr>
        <p:spPr>
          <a:xfrm>
            <a:off x="981" y="5360313"/>
            <a:ext cx="6858000" cy="1328464"/>
          </a:xfrm>
          <a:prstGeom prst="rect">
            <a:avLst/>
          </a:prstGeom>
          <a:solidFill>
            <a:srgbClr val="FFDA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13" name="Abgerundetes Rechteck 12">
            <a:extLst>
              <a:ext uri="{FF2B5EF4-FFF2-40B4-BE49-F238E27FC236}">
                <a16:creationId xmlns:a16="http://schemas.microsoft.com/office/drawing/2014/main" id="{6FC8086F-50EF-601E-2DE6-54603CC2517A}"/>
              </a:ext>
            </a:extLst>
          </p:cNvPr>
          <p:cNvSpPr/>
          <p:nvPr userDrawn="1"/>
        </p:nvSpPr>
        <p:spPr>
          <a:xfrm>
            <a:off x="411341"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4" name="Abgerundetes Rechteck 13">
            <a:extLst>
              <a:ext uri="{FF2B5EF4-FFF2-40B4-BE49-F238E27FC236}">
                <a16:creationId xmlns:a16="http://schemas.microsoft.com/office/drawing/2014/main" id="{920CB8A8-5739-AB43-1F33-F8740950705A}"/>
              </a:ext>
            </a:extLst>
          </p:cNvPr>
          <p:cNvSpPr/>
          <p:nvPr userDrawn="1"/>
        </p:nvSpPr>
        <p:spPr>
          <a:xfrm>
            <a:off x="1653866"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5" name="Abgerundetes Rechteck 14">
            <a:extLst>
              <a:ext uri="{FF2B5EF4-FFF2-40B4-BE49-F238E27FC236}">
                <a16:creationId xmlns:a16="http://schemas.microsoft.com/office/drawing/2014/main" id="{4CB6A86A-DCBB-45FE-98C7-706FE14E3A53}"/>
              </a:ext>
            </a:extLst>
          </p:cNvPr>
          <p:cNvSpPr/>
          <p:nvPr userDrawn="1"/>
        </p:nvSpPr>
        <p:spPr>
          <a:xfrm>
            <a:off x="2896392"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6" name="Abgerundetes Rechteck 15">
            <a:extLst>
              <a:ext uri="{FF2B5EF4-FFF2-40B4-BE49-F238E27FC236}">
                <a16:creationId xmlns:a16="http://schemas.microsoft.com/office/drawing/2014/main" id="{2F618C6C-C765-9FF5-68B6-0B6D144274D2}"/>
              </a:ext>
            </a:extLst>
          </p:cNvPr>
          <p:cNvSpPr/>
          <p:nvPr userDrawn="1"/>
        </p:nvSpPr>
        <p:spPr>
          <a:xfrm>
            <a:off x="4138917"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7" name="Abgerundetes Rechteck 16">
            <a:extLst>
              <a:ext uri="{FF2B5EF4-FFF2-40B4-BE49-F238E27FC236}">
                <a16:creationId xmlns:a16="http://schemas.microsoft.com/office/drawing/2014/main" id="{769694DF-24E0-D277-BAC0-0D0194259FBB}"/>
              </a:ext>
            </a:extLst>
          </p:cNvPr>
          <p:cNvSpPr/>
          <p:nvPr userDrawn="1"/>
        </p:nvSpPr>
        <p:spPr>
          <a:xfrm>
            <a:off x="5381444"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8" name="Rechteck 17">
            <a:extLst>
              <a:ext uri="{FF2B5EF4-FFF2-40B4-BE49-F238E27FC236}">
                <a16:creationId xmlns:a16="http://schemas.microsoft.com/office/drawing/2014/main" id="{3C0496F5-9404-63EF-AF6D-B735991400EB}"/>
              </a:ext>
            </a:extLst>
          </p:cNvPr>
          <p:cNvSpPr/>
          <p:nvPr userDrawn="1"/>
        </p:nvSpPr>
        <p:spPr>
          <a:xfrm>
            <a:off x="981" y="6844652"/>
            <a:ext cx="6858000" cy="1328464"/>
          </a:xfrm>
          <a:prstGeom prst="rect">
            <a:avLst/>
          </a:prstGeom>
          <a:solidFill>
            <a:srgbClr val="F79F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19" name="Abgerundetes Rechteck 18">
            <a:extLst>
              <a:ext uri="{FF2B5EF4-FFF2-40B4-BE49-F238E27FC236}">
                <a16:creationId xmlns:a16="http://schemas.microsoft.com/office/drawing/2014/main" id="{74E5A4BC-3AC2-9532-9054-89A78EF20420}"/>
              </a:ext>
            </a:extLst>
          </p:cNvPr>
          <p:cNvSpPr/>
          <p:nvPr userDrawn="1"/>
        </p:nvSpPr>
        <p:spPr>
          <a:xfrm>
            <a:off x="411341"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0" name="Abgerundetes Rechteck 19">
            <a:extLst>
              <a:ext uri="{FF2B5EF4-FFF2-40B4-BE49-F238E27FC236}">
                <a16:creationId xmlns:a16="http://schemas.microsoft.com/office/drawing/2014/main" id="{DBD8BECF-815A-64B4-49D2-9BD18764633F}"/>
              </a:ext>
            </a:extLst>
          </p:cNvPr>
          <p:cNvSpPr/>
          <p:nvPr userDrawn="1"/>
        </p:nvSpPr>
        <p:spPr>
          <a:xfrm>
            <a:off x="1653866"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1" name="Abgerundetes Rechteck 20">
            <a:extLst>
              <a:ext uri="{FF2B5EF4-FFF2-40B4-BE49-F238E27FC236}">
                <a16:creationId xmlns:a16="http://schemas.microsoft.com/office/drawing/2014/main" id="{87B76C2F-7AC9-A8BB-C089-F47EBD9F65D2}"/>
              </a:ext>
            </a:extLst>
          </p:cNvPr>
          <p:cNvSpPr/>
          <p:nvPr userDrawn="1"/>
        </p:nvSpPr>
        <p:spPr>
          <a:xfrm>
            <a:off x="2896392"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2" name="Abgerundetes Rechteck 21">
            <a:extLst>
              <a:ext uri="{FF2B5EF4-FFF2-40B4-BE49-F238E27FC236}">
                <a16:creationId xmlns:a16="http://schemas.microsoft.com/office/drawing/2014/main" id="{BDF1F044-2803-A870-A236-B8725B17A6D4}"/>
              </a:ext>
            </a:extLst>
          </p:cNvPr>
          <p:cNvSpPr/>
          <p:nvPr userDrawn="1"/>
        </p:nvSpPr>
        <p:spPr>
          <a:xfrm>
            <a:off x="4138917"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3" name="Abgerundetes Rechteck 22">
            <a:extLst>
              <a:ext uri="{FF2B5EF4-FFF2-40B4-BE49-F238E27FC236}">
                <a16:creationId xmlns:a16="http://schemas.microsoft.com/office/drawing/2014/main" id="{BECBBF46-4DD0-1089-2737-B0132DF6B229}"/>
              </a:ext>
            </a:extLst>
          </p:cNvPr>
          <p:cNvSpPr/>
          <p:nvPr userDrawn="1"/>
        </p:nvSpPr>
        <p:spPr>
          <a:xfrm>
            <a:off x="5381444"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4" name="Rechteck 23">
            <a:extLst>
              <a:ext uri="{FF2B5EF4-FFF2-40B4-BE49-F238E27FC236}">
                <a16:creationId xmlns:a16="http://schemas.microsoft.com/office/drawing/2014/main" id="{41A1441F-A5CD-ADAE-0F12-6ACCBFA53EE4}"/>
              </a:ext>
            </a:extLst>
          </p:cNvPr>
          <p:cNvSpPr/>
          <p:nvPr userDrawn="1"/>
        </p:nvSpPr>
        <p:spPr>
          <a:xfrm>
            <a:off x="0" y="8328991"/>
            <a:ext cx="6858000" cy="132846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25" name="Abgerundetes Rechteck 24">
            <a:extLst>
              <a:ext uri="{FF2B5EF4-FFF2-40B4-BE49-F238E27FC236}">
                <a16:creationId xmlns:a16="http://schemas.microsoft.com/office/drawing/2014/main" id="{F6168F02-75E1-2DE7-829E-95A9F66A5CE5}"/>
              </a:ext>
            </a:extLst>
          </p:cNvPr>
          <p:cNvSpPr/>
          <p:nvPr userDrawn="1"/>
        </p:nvSpPr>
        <p:spPr>
          <a:xfrm>
            <a:off x="410360"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6" name="Abgerundetes Rechteck 25">
            <a:extLst>
              <a:ext uri="{FF2B5EF4-FFF2-40B4-BE49-F238E27FC236}">
                <a16:creationId xmlns:a16="http://schemas.microsoft.com/office/drawing/2014/main" id="{459CB60E-6AC5-FF9C-D41C-42E9D3A11D81}"/>
              </a:ext>
            </a:extLst>
          </p:cNvPr>
          <p:cNvSpPr/>
          <p:nvPr userDrawn="1"/>
        </p:nvSpPr>
        <p:spPr>
          <a:xfrm>
            <a:off x="1652885"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7" name="Abgerundetes Rechteck 26">
            <a:extLst>
              <a:ext uri="{FF2B5EF4-FFF2-40B4-BE49-F238E27FC236}">
                <a16:creationId xmlns:a16="http://schemas.microsoft.com/office/drawing/2014/main" id="{DF24ABDD-43E6-9B76-78E2-2E8A5C0AEB94}"/>
              </a:ext>
            </a:extLst>
          </p:cNvPr>
          <p:cNvSpPr/>
          <p:nvPr userDrawn="1"/>
        </p:nvSpPr>
        <p:spPr>
          <a:xfrm>
            <a:off x="2895412"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8" name="Abgerundetes Rechteck 27">
            <a:extLst>
              <a:ext uri="{FF2B5EF4-FFF2-40B4-BE49-F238E27FC236}">
                <a16:creationId xmlns:a16="http://schemas.microsoft.com/office/drawing/2014/main" id="{4EBD00F2-B49F-BE49-F4BF-7100FDD4581A}"/>
              </a:ext>
            </a:extLst>
          </p:cNvPr>
          <p:cNvSpPr/>
          <p:nvPr userDrawn="1"/>
        </p:nvSpPr>
        <p:spPr>
          <a:xfrm>
            <a:off x="4151361"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9" name="Abgerundetes Rechteck 28">
            <a:extLst>
              <a:ext uri="{FF2B5EF4-FFF2-40B4-BE49-F238E27FC236}">
                <a16:creationId xmlns:a16="http://schemas.microsoft.com/office/drawing/2014/main" id="{CFED1ADD-815B-B3DF-E5DE-DB0E6DBEB959}"/>
              </a:ext>
            </a:extLst>
          </p:cNvPr>
          <p:cNvSpPr/>
          <p:nvPr userDrawn="1"/>
        </p:nvSpPr>
        <p:spPr>
          <a:xfrm>
            <a:off x="5380462"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30" name="Bildplatzhalter 8">
            <a:extLst>
              <a:ext uri="{FF2B5EF4-FFF2-40B4-BE49-F238E27FC236}">
                <a16:creationId xmlns:a16="http://schemas.microsoft.com/office/drawing/2014/main" id="{8576BA96-3B1C-B6A2-4AFB-13269E552FA7}"/>
              </a:ext>
            </a:extLst>
          </p:cNvPr>
          <p:cNvSpPr>
            <a:spLocks noGrp="1"/>
          </p:cNvSpPr>
          <p:nvPr>
            <p:ph type="pic" sz="quarter" idx="13"/>
          </p:nvPr>
        </p:nvSpPr>
        <p:spPr>
          <a:xfrm>
            <a:off x="532385" y="8510243"/>
            <a:ext cx="831287" cy="757445"/>
          </a:xfrm>
        </p:spPr>
        <p:txBody>
          <a:bodyPr>
            <a:normAutofit/>
          </a:bodyPr>
          <a:lstStyle>
            <a:lvl1pPr>
              <a:defRPr sz="513"/>
            </a:lvl1pPr>
          </a:lstStyle>
          <a:p>
            <a:r>
              <a:rPr lang="de-DE"/>
              <a:t>Bild durch Klicken auf Symbol hinzufügen</a:t>
            </a:r>
            <a:endParaRPr lang="de-DE" dirty="0"/>
          </a:p>
        </p:txBody>
      </p:sp>
      <p:sp>
        <p:nvSpPr>
          <p:cNvPr id="31" name="Textplatzhalter 10">
            <a:extLst>
              <a:ext uri="{FF2B5EF4-FFF2-40B4-BE49-F238E27FC236}">
                <a16:creationId xmlns:a16="http://schemas.microsoft.com/office/drawing/2014/main" id="{625382C9-C440-CC59-82D6-4D48DE62A72D}"/>
              </a:ext>
            </a:extLst>
          </p:cNvPr>
          <p:cNvSpPr>
            <a:spLocks noGrp="1"/>
          </p:cNvSpPr>
          <p:nvPr>
            <p:ph type="body" sz="quarter" idx="14" hasCustomPrompt="1"/>
          </p:nvPr>
        </p:nvSpPr>
        <p:spPr>
          <a:xfrm>
            <a:off x="418545"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2" name="Bildplatzhalter 8">
            <a:extLst>
              <a:ext uri="{FF2B5EF4-FFF2-40B4-BE49-F238E27FC236}">
                <a16:creationId xmlns:a16="http://schemas.microsoft.com/office/drawing/2014/main" id="{A97757F8-07A4-18A9-F48E-720021EEC957}"/>
              </a:ext>
            </a:extLst>
          </p:cNvPr>
          <p:cNvSpPr>
            <a:spLocks noGrp="1"/>
          </p:cNvSpPr>
          <p:nvPr>
            <p:ph type="pic" sz="quarter" idx="15"/>
          </p:nvPr>
        </p:nvSpPr>
        <p:spPr>
          <a:xfrm>
            <a:off x="1774912" y="8510242"/>
            <a:ext cx="831287" cy="757446"/>
          </a:xfrm>
        </p:spPr>
        <p:txBody>
          <a:bodyPr>
            <a:normAutofit/>
          </a:bodyPr>
          <a:lstStyle>
            <a:lvl1pPr>
              <a:defRPr sz="513"/>
            </a:lvl1pPr>
          </a:lstStyle>
          <a:p>
            <a:r>
              <a:rPr lang="de-DE"/>
              <a:t>Bild durch Klicken auf Symbol hinzufügen</a:t>
            </a:r>
            <a:endParaRPr lang="de-DE" dirty="0"/>
          </a:p>
        </p:txBody>
      </p:sp>
      <p:sp>
        <p:nvSpPr>
          <p:cNvPr id="33" name="Textplatzhalter 10">
            <a:extLst>
              <a:ext uri="{FF2B5EF4-FFF2-40B4-BE49-F238E27FC236}">
                <a16:creationId xmlns:a16="http://schemas.microsoft.com/office/drawing/2014/main" id="{CF74D7C0-0E0F-6DE2-20B5-77C7CD01A8D0}"/>
              </a:ext>
            </a:extLst>
          </p:cNvPr>
          <p:cNvSpPr>
            <a:spLocks noGrp="1"/>
          </p:cNvSpPr>
          <p:nvPr>
            <p:ph type="body" sz="quarter" idx="16" hasCustomPrompt="1"/>
          </p:nvPr>
        </p:nvSpPr>
        <p:spPr>
          <a:xfrm>
            <a:off x="1661070"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4" name="Bildplatzhalter 8">
            <a:extLst>
              <a:ext uri="{FF2B5EF4-FFF2-40B4-BE49-F238E27FC236}">
                <a16:creationId xmlns:a16="http://schemas.microsoft.com/office/drawing/2014/main" id="{4A596EAA-D7B5-1953-674C-197A6C525C44}"/>
              </a:ext>
            </a:extLst>
          </p:cNvPr>
          <p:cNvSpPr>
            <a:spLocks noGrp="1"/>
          </p:cNvSpPr>
          <p:nvPr>
            <p:ph type="pic" sz="quarter" idx="17"/>
          </p:nvPr>
        </p:nvSpPr>
        <p:spPr>
          <a:xfrm>
            <a:off x="3017437" y="8510242"/>
            <a:ext cx="831287" cy="757446"/>
          </a:xfrm>
        </p:spPr>
        <p:txBody>
          <a:bodyPr>
            <a:normAutofit/>
          </a:bodyPr>
          <a:lstStyle>
            <a:lvl1pPr>
              <a:defRPr sz="513"/>
            </a:lvl1pPr>
          </a:lstStyle>
          <a:p>
            <a:r>
              <a:rPr lang="de-DE"/>
              <a:t>Bild durch Klicken auf Symbol hinzufügen</a:t>
            </a:r>
            <a:endParaRPr lang="de-DE" dirty="0"/>
          </a:p>
        </p:txBody>
      </p:sp>
      <p:sp>
        <p:nvSpPr>
          <p:cNvPr id="35" name="Textplatzhalter 10">
            <a:extLst>
              <a:ext uri="{FF2B5EF4-FFF2-40B4-BE49-F238E27FC236}">
                <a16:creationId xmlns:a16="http://schemas.microsoft.com/office/drawing/2014/main" id="{E9B98D97-95E2-CA56-8BA1-B0C6E5FEC3ED}"/>
              </a:ext>
            </a:extLst>
          </p:cNvPr>
          <p:cNvSpPr>
            <a:spLocks noGrp="1"/>
          </p:cNvSpPr>
          <p:nvPr>
            <p:ph type="body" sz="quarter" idx="18" hasCustomPrompt="1"/>
          </p:nvPr>
        </p:nvSpPr>
        <p:spPr>
          <a:xfrm>
            <a:off x="2903596"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6" name="Bildplatzhalter 8">
            <a:extLst>
              <a:ext uri="{FF2B5EF4-FFF2-40B4-BE49-F238E27FC236}">
                <a16:creationId xmlns:a16="http://schemas.microsoft.com/office/drawing/2014/main" id="{EA2C8800-E503-B804-4FB0-A2F3E8C6FF12}"/>
              </a:ext>
            </a:extLst>
          </p:cNvPr>
          <p:cNvSpPr>
            <a:spLocks noGrp="1"/>
          </p:cNvSpPr>
          <p:nvPr>
            <p:ph type="pic" sz="quarter" idx="19"/>
          </p:nvPr>
        </p:nvSpPr>
        <p:spPr>
          <a:xfrm>
            <a:off x="4259962" y="8510242"/>
            <a:ext cx="831287" cy="757446"/>
          </a:xfrm>
        </p:spPr>
        <p:txBody>
          <a:bodyPr>
            <a:normAutofit/>
          </a:bodyPr>
          <a:lstStyle>
            <a:lvl1pPr>
              <a:defRPr sz="513"/>
            </a:lvl1pPr>
          </a:lstStyle>
          <a:p>
            <a:r>
              <a:rPr lang="de-DE"/>
              <a:t>Bild durch Klicken auf Symbol hinzufügen</a:t>
            </a:r>
            <a:endParaRPr lang="de-DE" dirty="0"/>
          </a:p>
        </p:txBody>
      </p:sp>
      <p:sp>
        <p:nvSpPr>
          <p:cNvPr id="37" name="Textplatzhalter 10">
            <a:extLst>
              <a:ext uri="{FF2B5EF4-FFF2-40B4-BE49-F238E27FC236}">
                <a16:creationId xmlns:a16="http://schemas.microsoft.com/office/drawing/2014/main" id="{77862ADE-3743-5398-8BA1-60E6EE1D4F76}"/>
              </a:ext>
            </a:extLst>
          </p:cNvPr>
          <p:cNvSpPr>
            <a:spLocks noGrp="1"/>
          </p:cNvSpPr>
          <p:nvPr>
            <p:ph type="body" sz="quarter" idx="20" hasCustomPrompt="1"/>
          </p:nvPr>
        </p:nvSpPr>
        <p:spPr>
          <a:xfrm>
            <a:off x="4146122"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8" name="Bildplatzhalter 8">
            <a:extLst>
              <a:ext uri="{FF2B5EF4-FFF2-40B4-BE49-F238E27FC236}">
                <a16:creationId xmlns:a16="http://schemas.microsoft.com/office/drawing/2014/main" id="{C6B1E746-650F-B588-1333-E89A64D0A6A8}"/>
              </a:ext>
            </a:extLst>
          </p:cNvPr>
          <p:cNvSpPr>
            <a:spLocks noGrp="1"/>
          </p:cNvSpPr>
          <p:nvPr>
            <p:ph type="pic" sz="quarter" idx="21"/>
          </p:nvPr>
        </p:nvSpPr>
        <p:spPr>
          <a:xfrm>
            <a:off x="5502489" y="8510242"/>
            <a:ext cx="831287" cy="757446"/>
          </a:xfrm>
        </p:spPr>
        <p:txBody>
          <a:bodyPr>
            <a:normAutofit/>
          </a:bodyPr>
          <a:lstStyle>
            <a:lvl1pPr>
              <a:defRPr sz="513"/>
            </a:lvl1pPr>
          </a:lstStyle>
          <a:p>
            <a:r>
              <a:rPr lang="de-DE"/>
              <a:t>Bild durch Klicken auf Symbol hinzufügen</a:t>
            </a:r>
            <a:endParaRPr lang="de-DE" dirty="0"/>
          </a:p>
        </p:txBody>
      </p:sp>
      <p:sp>
        <p:nvSpPr>
          <p:cNvPr id="39" name="Textplatzhalter 10">
            <a:extLst>
              <a:ext uri="{FF2B5EF4-FFF2-40B4-BE49-F238E27FC236}">
                <a16:creationId xmlns:a16="http://schemas.microsoft.com/office/drawing/2014/main" id="{8C20FBCF-205F-40F3-EAF1-EF7A7F1C1ED2}"/>
              </a:ext>
            </a:extLst>
          </p:cNvPr>
          <p:cNvSpPr>
            <a:spLocks noGrp="1"/>
          </p:cNvSpPr>
          <p:nvPr>
            <p:ph type="body" sz="quarter" idx="22" hasCustomPrompt="1"/>
          </p:nvPr>
        </p:nvSpPr>
        <p:spPr>
          <a:xfrm>
            <a:off x="5388647"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0" name="Bildplatzhalter 8">
            <a:extLst>
              <a:ext uri="{FF2B5EF4-FFF2-40B4-BE49-F238E27FC236}">
                <a16:creationId xmlns:a16="http://schemas.microsoft.com/office/drawing/2014/main" id="{414352BA-034F-2AA6-E91D-FA08E247B6BF}"/>
              </a:ext>
            </a:extLst>
          </p:cNvPr>
          <p:cNvSpPr>
            <a:spLocks noGrp="1"/>
          </p:cNvSpPr>
          <p:nvPr>
            <p:ph type="pic" sz="quarter" idx="33"/>
          </p:nvPr>
        </p:nvSpPr>
        <p:spPr>
          <a:xfrm>
            <a:off x="300393" y="4046221"/>
            <a:ext cx="831287" cy="757445"/>
          </a:xfrm>
        </p:spPr>
        <p:txBody>
          <a:bodyPr>
            <a:normAutofit/>
          </a:bodyPr>
          <a:lstStyle>
            <a:lvl1pPr>
              <a:defRPr sz="513"/>
            </a:lvl1pPr>
          </a:lstStyle>
          <a:p>
            <a:r>
              <a:rPr lang="de-DE"/>
              <a:t>Bild durch Klicken auf Symbol hinzufügen</a:t>
            </a:r>
            <a:endParaRPr lang="de-DE" dirty="0"/>
          </a:p>
        </p:txBody>
      </p:sp>
      <p:sp>
        <p:nvSpPr>
          <p:cNvPr id="61" name="Textplatzhalter 10">
            <a:extLst>
              <a:ext uri="{FF2B5EF4-FFF2-40B4-BE49-F238E27FC236}">
                <a16:creationId xmlns:a16="http://schemas.microsoft.com/office/drawing/2014/main" id="{8D5D0F6B-A9E1-8CCE-FB33-67A5C97CAE3E}"/>
              </a:ext>
            </a:extLst>
          </p:cNvPr>
          <p:cNvSpPr>
            <a:spLocks noGrp="1"/>
          </p:cNvSpPr>
          <p:nvPr>
            <p:ph type="body" sz="quarter" idx="34" hasCustomPrompt="1"/>
          </p:nvPr>
        </p:nvSpPr>
        <p:spPr>
          <a:xfrm>
            <a:off x="154599" y="4802068"/>
            <a:ext cx="1095366"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2" name="Bildplatzhalter 8">
            <a:extLst>
              <a:ext uri="{FF2B5EF4-FFF2-40B4-BE49-F238E27FC236}">
                <a16:creationId xmlns:a16="http://schemas.microsoft.com/office/drawing/2014/main" id="{1389517D-68B0-DD80-89FB-2223DD4DC622}"/>
              </a:ext>
            </a:extLst>
          </p:cNvPr>
          <p:cNvSpPr>
            <a:spLocks noGrp="1"/>
          </p:cNvSpPr>
          <p:nvPr>
            <p:ph type="pic" sz="quarter" idx="35"/>
          </p:nvPr>
        </p:nvSpPr>
        <p:spPr>
          <a:xfrm>
            <a:off x="1655502" y="4035277"/>
            <a:ext cx="831287" cy="757446"/>
          </a:xfrm>
        </p:spPr>
        <p:txBody>
          <a:bodyPr>
            <a:normAutofit/>
          </a:bodyPr>
          <a:lstStyle>
            <a:lvl1pPr>
              <a:defRPr sz="513"/>
            </a:lvl1pPr>
          </a:lstStyle>
          <a:p>
            <a:r>
              <a:rPr lang="de-DE"/>
              <a:t>Bild durch Klicken auf Symbol hinzufügen</a:t>
            </a:r>
            <a:endParaRPr lang="de-DE" dirty="0"/>
          </a:p>
        </p:txBody>
      </p:sp>
      <p:sp>
        <p:nvSpPr>
          <p:cNvPr id="63" name="Textplatzhalter 10">
            <a:extLst>
              <a:ext uri="{FF2B5EF4-FFF2-40B4-BE49-F238E27FC236}">
                <a16:creationId xmlns:a16="http://schemas.microsoft.com/office/drawing/2014/main" id="{CA395362-6A5D-CD70-B05D-CD57886D8FCF}"/>
              </a:ext>
            </a:extLst>
          </p:cNvPr>
          <p:cNvSpPr>
            <a:spLocks noGrp="1"/>
          </p:cNvSpPr>
          <p:nvPr>
            <p:ph type="body" sz="quarter" idx="36" hasCustomPrompt="1"/>
          </p:nvPr>
        </p:nvSpPr>
        <p:spPr>
          <a:xfrm>
            <a:off x="1511026" y="4818794"/>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4" name="Bildplatzhalter 8">
            <a:extLst>
              <a:ext uri="{FF2B5EF4-FFF2-40B4-BE49-F238E27FC236}">
                <a16:creationId xmlns:a16="http://schemas.microsoft.com/office/drawing/2014/main" id="{AADB06AE-CCFA-308F-5411-42070F001B9B}"/>
              </a:ext>
            </a:extLst>
          </p:cNvPr>
          <p:cNvSpPr>
            <a:spLocks noGrp="1"/>
          </p:cNvSpPr>
          <p:nvPr>
            <p:ph type="pic" sz="quarter" idx="37"/>
          </p:nvPr>
        </p:nvSpPr>
        <p:spPr>
          <a:xfrm>
            <a:off x="3025218" y="4034322"/>
            <a:ext cx="831287" cy="757446"/>
          </a:xfrm>
        </p:spPr>
        <p:txBody>
          <a:bodyPr>
            <a:normAutofit/>
          </a:bodyPr>
          <a:lstStyle>
            <a:lvl1pPr>
              <a:defRPr sz="513"/>
            </a:lvl1pPr>
          </a:lstStyle>
          <a:p>
            <a:r>
              <a:rPr lang="de-DE"/>
              <a:t>Bild durch Klicken auf Symbol hinzufügen</a:t>
            </a:r>
            <a:endParaRPr lang="de-DE" dirty="0"/>
          </a:p>
        </p:txBody>
      </p:sp>
      <p:sp>
        <p:nvSpPr>
          <p:cNvPr id="65" name="Textplatzhalter 10">
            <a:extLst>
              <a:ext uri="{FF2B5EF4-FFF2-40B4-BE49-F238E27FC236}">
                <a16:creationId xmlns:a16="http://schemas.microsoft.com/office/drawing/2014/main" id="{35226374-BC72-FA06-6367-A5037A380087}"/>
              </a:ext>
            </a:extLst>
          </p:cNvPr>
          <p:cNvSpPr>
            <a:spLocks noGrp="1"/>
          </p:cNvSpPr>
          <p:nvPr>
            <p:ph type="body" sz="quarter" idx="38" hasCustomPrompt="1"/>
          </p:nvPr>
        </p:nvSpPr>
        <p:spPr>
          <a:xfrm>
            <a:off x="2881828" y="4802068"/>
            <a:ext cx="1099412"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6" name="Bildplatzhalter 8">
            <a:extLst>
              <a:ext uri="{FF2B5EF4-FFF2-40B4-BE49-F238E27FC236}">
                <a16:creationId xmlns:a16="http://schemas.microsoft.com/office/drawing/2014/main" id="{CE1CE7FD-69F8-90E6-1FB7-BA909C6B4C01}"/>
              </a:ext>
            </a:extLst>
          </p:cNvPr>
          <p:cNvSpPr>
            <a:spLocks noGrp="1"/>
          </p:cNvSpPr>
          <p:nvPr>
            <p:ph type="pic" sz="quarter" idx="39"/>
          </p:nvPr>
        </p:nvSpPr>
        <p:spPr>
          <a:xfrm>
            <a:off x="4371211" y="4031479"/>
            <a:ext cx="831287" cy="757446"/>
          </a:xfrm>
        </p:spPr>
        <p:txBody>
          <a:bodyPr>
            <a:normAutofit/>
          </a:bodyPr>
          <a:lstStyle>
            <a:lvl1pPr>
              <a:defRPr sz="513"/>
            </a:lvl1pPr>
          </a:lstStyle>
          <a:p>
            <a:r>
              <a:rPr lang="de-DE"/>
              <a:t>Bild durch Klicken auf Symbol hinzufügen</a:t>
            </a:r>
            <a:endParaRPr lang="de-DE" dirty="0"/>
          </a:p>
        </p:txBody>
      </p:sp>
      <p:sp>
        <p:nvSpPr>
          <p:cNvPr id="67" name="Textplatzhalter 10">
            <a:extLst>
              <a:ext uri="{FF2B5EF4-FFF2-40B4-BE49-F238E27FC236}">
                <a16:creationId xmlns:a16="http://schemas.microsoft.com/office/drawing/2014/main" id="{2BE5936B-C001-9FCF-B857-751DA39405C0}"/>
              </a:ext>
            </a:extLst>
          </p:cNvPr>
          <p:cNvSpPr>
            <a:spLocks noGrp="1"/>
          </p:cNvSpPr>
          <p:nvPr>
            <p:ph type="body" sz="quarter" idx="40" hasCustomPrompt="1"/>
          </p:nvPr>
        </p:nvSpPr>
        <p:spPr>
          <a:xfrm>
            <a:off x="4262181" y="4799286"/>
            <a:ext cx="110601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8" name="Bildplatzhalter 8">
            <a:extLst>
              <a:ext uri="{FF2B5EF4-FFF2-40B4-BE49-F238E27FC236}">
                <a16:creationId xmlns:a16="http://schemas.microsoft.com/office/drawing/2014/main" id="{E76D878B-279A-5B52-965F-F0E4D867AD43}"/>
              </a:ext>
            </a:extLst>
          </p:cNvPr>
          <p:cNvSpPr>
            <a:spLocks noGrp="1"/>
          </p:cNvSpPr>
          <p:nvPr>
            <p:ph type="pic" sz="quarter" idx="41"/>
          </p:nvPr>
        </p:nvSpPr>
        <p:spPr>
          <a:xfrm>
            <a:off x="5778533" y="4034322"/>
            <a:ext cx="831287" cy="757446"/>
          </a:xfrm>
        </p:spPr>
        <p:txBody>
          <a:bodyPr>
            <a:normAutofit/>
          </a:bodyPr>
          <a:lstStyle>
            <a:lvl1pPr>
              <a:defRPr sz="513"/>
            </a:lvl1pPr>
          </a:lstStyle>
          <a:p>
            <a:r>
              <a:rPr lang="de-DE"/>
              <a:t>Bild durch Klicken auf Symbol hinzufügen</a:t>
            </a:r>
            <a:endParaRPr lang="de-DE" dirty="0"/>
          </a:p>
        </p:txBody>
      </p:sp>
      <p:sp>
        <p:nvSpPr>
          <p:cNvPr id="69" name="Textplatzhalter 10">
            <a:extLst>
              <a:ext uri="{FF2B5EF4-FFF2-40B4-BE49-F238E27FC236}">
                <a16:creationId xmlns:a16="http://schemas.microsoft.com/office/drawing/2014/main" id="{BD556574-352B-0764-5CE7-B0B1D3BB20D5}"/>
              </a:ext>
            </a:extLst>
          </p:cNvPr>
          <p:cNvSpPr>
            <a:spLocks noGrp="1"/>
          </p:cNvSpPr>
          <p:nvPr>
            <p:ph type="body" sz="quarter" idx="42" hasCustomPrompt="1"/>
          </p:nvPr>
        </p:nvSpPr>
        <p:spPr>
          <a:xfrm>
            <a:off x="5638981" y="4794426"/>
            <a:ext cx="111039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0" name="Bildplatzhalter 8">
            <a:extLst>
              <a:ext uri="{FF2B5EF4-FFF2-40B4-BE49-F238E27FC236}">
                <a16:creationId xmlns:a16="http://schemas.microsoft.com/office/drawing/2014/main" id="{93E75F61-3D01-F64E-F400-D8FB7976BA56}"/>
              </a:ext>
            </a:extLst>
          </p:cNvPr>
          <p:cNvSpPr>
            <a:spLocks noGrp="1"/>
          </p:cNvSpPr>
          <p:nvPr>
            <p:ph type="pic" sz="quarter" idx="43"/>
          </p:nvPr>
        </p:nvSpPr>
        <p:spPr>
          <a:xfrm>
            <a:off x="529171" y="5534077"/>
            <a:ext cx="831287" cy="757445"/>
          </a:xfrm>
        </p:spPr>
        <p:txBody>
          <a:bodyPr>
            <a:normAutofit/>
          </a:bodyPr>
          <a:lstStyle>
            <a:lvl1pPr>
              <a:defRPr sz="513"/>
            </a:lvl1pPr>
          </a:lstStyle>
          <a:p>
            <a:r>
              <a:rPr lang="de-DE"/>
              <a:t>Bild durch Klicken auf Symbol hinzufügen</a:t>
            </a:r>
            <a:endParaRPr lang="de-DE" dirty="0"/>
          </a:p>
        </p:txBody>
      </p:sp>
      <p:sp>
        <p:nvSpPr>
          <p:cNvPr id="71" name="Textplatzhalter 10">
            <a:extLst>
              <a:ext uri="{FF2B5EF4-FFF2-40B4-BE49-F238E27FC236}">
                <a16:creationId xmlns:a16="http://schemas.microsoft.com/office/drawing/2014/main" id="{E8D6FCE3-4FB2-1FE9-64D5-DAFB40EBC0BC}"/>
              </a:ext>
            </a:extLst>
          </p:cNvPr>
          <p:cNvSpPr>
            <a:spLocks noGrp="1"/>
          </p:cNvSpPr>
          <p:nvPr>
            <p:ph type="body" sz="quarter" idx="44" hasCustomPrompt="1"/>
          </p:nvPr>
        </p:nvSpPr>
        <p:spPr>
          <a:xfrm>
            <a:off x="415331"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2" name="Bildplatzhalter 8">
            <a:extLst>
              <a:ext uri="{FF2B5EF4-FFF2-40B4-BE49-F238E27FC236}">
                <a16:creationId xmlns:a16="http://schemas.microsoft.com/office/drawing/2014/main" id="{00EB5144-263C-09B1-22C8-15F31C41F2BC}"/>
              </a:ext>
            </a:extLst>
          </p:cNvPr>
          <p:cNvSpPr>
            <a:spLocks noGrp="1"/>
          </p:cNvSpPr>
          <p:nvPr>
            <p:ph type="pic" sz="quarter" idx="45"/>
          </p:nvPr>
        </p:nvSpPr>
        <p:spPr>
          <a:xfrm>
            <a:off x="1771698" y="5534077"/>
            <a:ext cx="831287" cy="757446"/>
          </a:xfrm>
        </p:spPr>
        <p:txBody>
          <a:bodyPr>
            <a:normAutofit/>
          </a:bodyPr>
          <a:lstStyle>
            <a:lvl1pPr>
              <a:defRPr sz="513"/>
            </a:lvl1pPr>
          </a:lstStyle>
          <a:p>
            <a:r>
              <a:rPr lang="de-DE"/>
              <a:t>Bild durch Klicken auf Symbol hinzufügen</a:t>
            </a:r>
            <a:endParaRPr lang="de-DE" dirty="0"/>
          </a:p>
        </p:txBody>
      </p:sp>
      <p:sp>
        <p:nvSpPr>
          <p:cNvPr id="73" name="Textplatzhalter 10">
            <a:extLst>
              <a:ext uri="{FF2B5EF4-FFF2-40B4-BE49-F238E27FC236}">
                <a16:creationId xmlns:a16="http://schemas.microsoft.com/office/drawing/2014/main" id="{CDF2280B-8357-99BC-C6EE-90701DFF2FC4}"/>
              </a:ext>
            </a:extLst>
          </p:cNvPr>
          <p:cNvSpPr>
            <a:spLocks noGrp="1"/>
          </p:cNvSpPr>
          <p:nvPr>
            <p:ph type="body" sz="quarter" idx="46" hasCustomPrompt="1"/>
          </p:nvPr>
        </p:nvSpPr>
        <p:spPr>
          <a:xfrm>
            <a:off x="1657856"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4" name="Bildplatzhalter 8">
            <a:extLst>
              <a:ext uri="{FF2B5EF4-FFF2-40B4-BE49-F238E27FC236}">
                <a16:creationId xmlns:a16="http://schemas.microsoft.com/office/drawing/2014/main" id="{9D695467-DF54-7545-B5FF-F373924F1D87}"/>
              </a:ext>
            </a:extLst>
          </p:cNvPr>
          <p:cNvSpPr>
            <a:spLocks noGrp="1"/>
          </p:cNvSpPr>
          <p:nvPr>
            <p:ph type="pic" sz="quarter" idx="47"/>
          </p:nvPr>
        </p:nvSpPr>
        <p:spPr>
          <a:xfrm>
            <a:off x="3014223" y="5534077"/>
            <a:ext cx="831287" cy="757446"/>
          </a:xfrm>
        </p:spPr>
        <p:txBody>
          <a:bodyPr>
            <a:normAutofit/>
          </a:bodyPr>
          <a:lstStyle>
            <a:lvl1pPr>
              <a:defRPr sz="513"/>
            </a:lvl1pPr>
          </a:lstStyle>
          <a:p>
            <a:r>
              <a:rPr lang="de-DE"/>
              <a:t>Bild durch Klicken auf Symbol hinzufügen</a:t>
            </a:r>
            <a:endParaRPr lang="de-DE" dirty="0"/>
          </a:p>
        </p:txBody>
      </p:sp>
      <p:sp>
        <p:nvSpPr>
          <p:cNvPr id="75" name="Textplatzhalter 10">
            <a:extLst>
              <a:ext uri="{FF2B5EF4-FFF2-40B4-BE49-F238E27FC236}">
                <a16:creationId xmlns:a16="http://schemas.microsoft.com/office/drawing/2014/main" id="{83671106-B71F-A5E5-433C-17252960B3BF}"/>
              </a:ext>
            </a:extLst>
          </p:cNvPr>
          <p:cNvSpPr>
            <a:spLocks noGrp="1"/>
          </p:cNvSpPr>
          <p:nvPr>
            <p:ph type="body" sz="quarter" idx="48" hasCustomPrompt="1"/>
          </p:nvPr>
        </p:nvSpPr>
        <p:spPr>
          <a:xfrm>
            <a:off x="2900382"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6" name="Bildplatzhalter 8">
            <a:extLst>
              <a:ext uri="{FF2B5EF4-FFF2-40B4-BE49-F238E27FC236}">
                <a16:creationId xmlns:a16="http://schemas.microsoft.com/office/drawing/2014/main" id="{3D42C51E-63B2-1734-4A61-676EBA9EF6F4}"/>
              </a:ext>
            </a:extLst>
          </p:cNvPr>
          <p:cNvSpPr>
            <a:spLocks noGrp="1"/>
          </p:cNvSpPr>
          <p:nvPr>
            <p:ph type="pic" sz="quarter" idx="49"/>
          </p:nvPr>
        </p:nvSpPr>
        <p:spPr>
          <a:xfrm>
            <a:off x="4256748" y="5534077"/>
            <a:ext cx="831287" cy="757446"/>
          </a:xfrm>
        </p:spPr>
        <p:txBody>
          <a:bodyPr>
            <a:normAutofit/>
          </a:bodyPr>
          <a:lstStyle>
            <a:lvl1pPr>
              <a:defRPr sz="513"/>
            </a:lvl1pPr>
          </a:lstStyle>
          <a:p>
            <a:r>
              <a:rPr lang="de-DE"/>
              <a:t>Bild durch Klicken auf Symbol hinzufügen</a:t>
            </a:r>
            <a:endParaRPr lang="de-DE" dirty="0"/>
          </a:p>
        </p:txBody>
      </p:sp>
      <p:sp>
        <p:nvSpPr>
          <p:cNvPr id="77" name="Textplatzhalter 10">
            <a:extLst>
              <a:ext uri="{FF2B5EF4-FFF2-40B4-BE49-F238E27FC236}">
                <a16:creationId xmlns:a16="http://schemas.microsoft.com/office/drawing/2014/main" id="{3EBA0D8F-3036-8032-85BD-CC14DB664BC1}"/>
              </a:ext>
            </a:extLst>
          </p:cNvPr>
          <p:cNvSpPr>
            <a:spLocks noGrp="1"/>
          </p:cNvSpPr>
          <p:nvPr>
            <p:ph type="body" sz="quarter" idx="50" hasCustomPrompt="1"/>
          </p:nvPr>
        </p:nvSpPr>
        <p:spPr>
          <a:xfrm>
            <a:off x="4142907"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8" name="Bildplatzhalter 8">
            <a:extLst>
              <a:ext uri="{FF2B5EF4-FFF2-40B4-BE49-F238E27FC236}">
                <a16:creationId xmlns:a16="http://schemas.microsoft.com/office/drawing/2014/main" id="{B62AC170-61DE-E33A-CC03-5F6212496DA8}"/>
              </a:ext>
            </a:extLst>
          </p:cNvPr>
          <p:cNvSpPr>
            <a:spLocks noGrp="1"/>
          </p:cNvSpPr>
          <p:nvPr>
            <p:ph type="pic" sz="quarter" idx="51"/>
          </p:nvPr>
        </p:nvSpPr>
        <p:spPr>
          <a:xfrm>
            <a:off x="5499275" y="5534077"/>
            <a:ext cx="831287" cy="757446"/>
          </a:xfrm>
        </p:spPr>
        <p:txBody>
          <a:bodyPr>
            <a:normAutofit/>
          </a:bodyPr>
          <a:lstStyle>
            <a:lvl1pPr>
              <a:defRPr sz="513"/>
            </a:lvl1pPr>
          </a:lstStyle>
          <a:p>
            <a:r>
              <a:rPr lang="de-DE"/>
              <a:t>Bild durch Klicken auf Symbol hinzufügen</a:t>
            </a:r>
            <a:endParaRPr lang="de-DE" dirty="0"/>
          </a:p>
        </p:txBody>
      </p:sp>
      <p:sp>
        <p:nvSpPr>
          <p:cNvPr id="79" name="Textplatzhalter 10">
            <a:extLst>
              <a:ext uri="{FF2B5EF4-FFF2-40B4-BE49-F238E27FC236}">
                <a16:creationId xmlns:a16="http://schemas.microsoft.com/office/drawing/2014/main" id="{60067B3D-78EF-D439-BBFA-44BE46E5038A}"/>
              </a:ext>
            </a:extLst>
          </p:cNvPr>
          <p:cNvSpPr>
            <a:spLocks noGrp="1"/>
          </p:cNvSpPr>
          <p:nvPr>
            <p:ph type="body" sz="quarter" idx="52" hasCustomPrompt="1"/>
          </p:nvPr>
        </p:nvSpPr>
        <p:spPr>
          <a:xfrm>
            <a:off x="5385433"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0" name="Bildplatzhalter 8">
            <a:extLst>
              <a:ext uri="{FF2B5EF4-FFF2-40B4-BE49-F238E27FC236}">
                <a16:creationId xmlns:a16="http://schemas.microsoft.com/office/drawing/2014/main" id="{8BC16735-7698-C23A-331F-9E45DC94120D}"/>
              </a:ext>
            </a:extLst>
          </p:cNvPr>
          <p:cNvSpPr>
            <a:spLocks noGrp="1"/>
          </p:cNvSpPr>
          <p:nvPr>
            <p:ph type="pic" sz="quarter" idx="53"/>
          </p:nvPr>
        </p:nvSpPr>
        <p:spPr>
          <a:xfrm>
            <a:off x="524201" y="7016383"/>
            <a:ext cx="831287" cy="757445"/>
          </a:xfrm>
        </p:spPr>
        <p:txBody>
          <a:bodyPr>
            <a:normAutofit/>
          </a:bodyPr>
          <a:lstStyle>
            <a:lvl1pPr>
              <a:defRPr sz="513"/>
            </a:lvl1pPr>
          </a:lstStyle>
          <a:p>
            <a:r>
              <a:rPr lang="de-DE"/>
              <a:t>Bild durch Klicken auf Symbol hinzufügen</a:t>
            </a:r>
            <a:endParaRPr lang="de-DE" dirty="0"/>
          </a:p>
        </p:txBody>
      </p:sp>
      <p:sp>
        <p:nvSpPr>
          <p:cNvPr id="81" name="Textplatzhalter 10">
            <a:extLst>
              <a:ext uri="{FF2B5EF4-FFF2-40B4-BE49-F238E27FC236}">
                <a16:creationId xmlns:a16="http://schemas.microsoft.com/office/drawing/2014/main" id="{E5466DB1-C437-C843-55F3-67A17EF9830E}"/>
              </a:ext>
            </a:extLst>
          </p:cNvPr>
          <p:cNvSpPr>
            <a:spLocks noGrp="1"/>
          </p:cNvSpPr>
          <p:nvPr>
            <p:ph type="body" sz="quarter" idx="54" hasCustomPrompt="1"/>
          </p:nvPr>
        </p:nvSpPr>
        <p:spPr>
          <a:xfrm>
            <a:off x="410360" y="7773829"/>
            <a:ext cx="1058993" cy="28605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2" name="Bildplatzhalter 8">
            <a:extLst>
              <a:ext uri="{FF2B5EF4-FFF2-40B4-BE49-F238E27FC236}">
                <a16:creationId xmlns:a16="http://schemas.microsoft.com/office/drawing/2014/main" id="{114717FF-DDA0-C565-E43A-E2A3C19BF109}"/>
              </a:ext>
            </a:extLst>
          </p:cNvPr>
          <p:cNvSpPr>
            <a:spLocks noGrp="1"/>
          </p:cNvSpPr>
          <p:nvPr>
            <p:ph type="pic" sz="quarter" idx="55"/>
          </p:nvPr>
        </p:nvSpPr>
        <p:spPr>
          <a:xfrm>
            <a:off x="1766728" y="7016383"/>
            <a:ext cx="831287" cy="757446"/>
          </a:xfrm>
        </p:spPr>
        <p:txBody>
          <a:bodyPr>
            <a:normAutofit/>
          </a:bodyPr>
          <a:lstStyle>
            <a:lvl1pPr>
              <a:defRPr sz="513"/>
            </a:lvl1pPr>
          </a:lstStyle>
          <a:p>
            <a:r>
              <a:rPr lang="de-DE"/>
              <a:t>Bild durch Klicken auf Symbol hinzufügen</a:t>
            </a:r>
            <a:endParaRPr lang="de-DE" dirty="0"/>
          </a:p>
        </p:txBody>
      </p:sp>
      <p:sp>
        <p:nvSpPr>
          <p:cNvPr id="83" name="Textplatzhalter 10">
            <a:extLst>
              <a:ext uri="{FF2B5EF4-FFF2-40B4-BE49-F238E27FC236}">
                <a16:creationId xmlns:a16="http://schemas.microsoft.com/office/drawing/2014/main" id="{49013FAB-BB5F-2274-20D3-0D8142EC8ED3}"/>
              </a:ext>
            </a:extLst>
          </p:cNvPr>
          <p:cNvSpPr>
            <a:spLocks noGrp="1"/>
          </p:cNvSpPr>
          <p:nvPr>
            <p:ph type="body" sz="quarter" idx="56" hasCustomPrompt="1"/>
          </p:nvPr>
        </p:nvSpPr>
        <p:spPr>
          <a:xfrm>
            <a:off x="1652885"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4" name="Bildplatzhalter 8">
            <a:extLst>
              <a:ext uri="{FF2B5EF4-FFF2-40B4-BE49-F238E27FC236}">
                <a16:creationId xmlns:a16="http://schemas.microsoft.com/office/drawing/2014/main" id="{357A3008-1167-ADE1-128B-BEC61E2B8F17}"/>
              </a:ext>
            </a:extLst>
          </p:cNvPr>
          <p:cNvSpPr>
            <a:spLocks noGrp="1"/>
          </p:cNvSpPr>
          <p:nvPr>
            <p:ph type="pic" sz="quarter" idx="57"/>
          </p:nvPr>
        </p:nvSpPr>
        <p:spPr>
          <a:xfrm>
            <a:off x="3009253" y="7016383"/>
            <a:ext cx="831287" cy="757446"/>
          </a:xfrm>
        </p:spPr>
        <p:txBody>
          <a:bodyPr>
            <a:normAutofit/>
          </a:bodyPr>
          <a:lstStyle>
            <a:lvl1pPr>
              <a:defRPr sz="513"/>
            </a:lvl1pPr>
          </a:lstStyle>
          <a:p>
            <a:r>
              <a:rPr lang="de-DE"/>
              <a:t>Bild durch Klicken auf Symbol hinzufügen</a:t>
            </a:r>
            <a:endParaRPr lang="de-DE" dirty="0"/>
          </a:p>
        </p:txBody>
      </p:sp>
      <p:sp>
        <p:nvSpPr>
          <p:cNvPr id="85" name="Textplatzhalter 10">
            <a:extLst>
              <a:ext uri="{FF2B5EF4-FFF2-40B4-BE49-F238E27FC236}">
                <a16:creationId xmlns:a16="http://schemas.microsoft.com/office/drawing/2014/main" id="{94B656E1-3922-E0E2-B8B3-C40C6554F85E}"/>
              </a:ext>
            </a:extLst>
          </p:cNvPr>
          <p:cNvSpPr>
            <a:spLocks noGrp="1"/>
          </p:cNvSpPr>
          <p:nvPr>
            <p:ph type="body" sz="quarter" idx="58" hasCustomPrompt="1"/>
          </p:nvPr>
        </p:nvSpPr>
        <p:spPr>
          <a:xfrm>
            <a:off x="2895412"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6" name="Bildplatzhalter 8">
            <a:extLst>
              <a:ext uri="{FF2B5EF4-FFF2-40B4-BE49-F238E27FC236}">
                <a16:creationId xmlns:a16="http://schemas.microsoft.com/office/drawing/2014/main" id="{AD7C233C-278E-0F77-5007-81CC033B9B95}"/>
              </a:ext>
            </a:extLst>
          </p:cNvPr>
          <p:cNvSpPr>
            <a:spLocks noGrp="1"/>
          </p:cNvSpPr>
          <p:nvPr>
            <p:ph type="pic" sz="quarter" idx="59"/>
          </p:nvPr>
        </p:nvSpPr>
        <p:spPr>
          <a:xfrm>
            <a:off x="4251777" y="7016383"/>
            <a:ext cx="831287" cy="757446"/>
          </a:xfrm>
        </p:spPr>
        <p:txBody>
          <a:bodyPr>
            <a:normAutofit/>
          </a:bodyPr>
          <a:lstStyle>
            <a:lvl1pPr>
              <a:defRPr sz="513"/>
            </a:lvl1pPr>
          </a:lstStyle>
          <a:p>
            <a:r>
              <a:rPr lang="de-DE"/>
              <a:t>Bild durch Klicken auf Symbol hinzufügen</a:t>
            </a:r>
            <a:endParaRPr lang="de-DE" dirty="0"/>
          </a:p>
        </p:txBody>
      </p:sp>
      <p:sp>
        <p:nvSpPr>
          <p:cNvPr id="87" name="Textplatzhalter 10">
            <a:extLst>
              <a:ext uri="{FF2B5EF4-FFF2-40B4-BE49-F238E27FC236}">
                <a16:creationId xmlns:a16="http://schemas.microsoft.com/office/drawing/2014/main" id="{50FF4635-4227-211F-6BAA-40B630CC13FA}"/>
              </a:ext>
            </a:extLst>
          </p:cNvPr>
          <p:cNvSpPr>
            <a:spLocks noGrp="1"/>
          </p:cNvSpPr>
          <p:nvPr>
            <p:ph type="body" sz="quarter" idx="60" hasCustomPrompt="1"/>
          </p:nvPr>
        </p:nvSpPr>
        <p:spPr>
          <a:xfrm>
            <a:off x="4137937"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8" name="Bildplatzhalter 8">
            <a:extLst>
              <a:ext uri="{FF2B5EF4-FFF2-40B4-BE49-F238E27FC236}">
                <a16:creationId xmlns:a16="http://schemas.microsoft.com/office/drawing/2014/main" id="{A489D2E7-2041-7517-C165-2D468D11AC89}"/>
              </a:ext>
            </a:extLst>
          </p:cNvPr>
          <p:cNvSpPr>
            <a:spLocks noGrp="1"/>
          </p:cNvSpPr>
          <p:nvPr>
            <p:ph type="pic" sz="quarter" idx="61"/>
          </p:nvPr>
        </p:nvSpPr>
        <p:spPr>
          <a:xfrm>
            <a:off x="5494304" y="7016383"/>
            <a:ext cx="831287" cy="757446"/>
          </a:xfrm>
        </p:spPr>
        <p:txBody>
          <a:bodyPr>
            <a:normAutofit/>
          </a:bodyPr>
          <a:lstStyle>
            <a:lvl1pPr>
              <a:defRPr sz="513"/>
            </a:lvl1pPr>
          </a:lstStyle>
          <a:p>
            <a:r>
              <a:rPr lang="de-DE"/>
              <a:t>Bild durch Klicken auf Symbol hinzufügen</a:t>
            </a:r>
            <a:endParaRPr lang="de-DE" dirty="0"/>
          </a:p>
        </p:txBody>
      </p:sp>
      <p:sp>
        <p:nvSpPr>
          <p:cNvPr id="89" name="Textplatzhalter 10">
            <a:extLst>
              <a:ext uri="{FF2B5EF4-FFF2-40B4-BE49-F238E27FC236}">
                <a16:creationId xmlns:a16="http://schemas.microsoft.com/office/drawing/2014/main" id="{08F6EDAB-177C-D59D-F9EA-C4446DC131AB}"/>
              </a:ext>
            </a:extLst>
          </p:cNvPr>
          <p:cNvSpPr>
            <a:spLocks noGrp="1"/>
          </p:cNvSpPr>
          <p:nvPr>
            <p:ph type="body" sz="quarter" idx="62" hasCustomPrompt="1"/>
          </p:nvPr>
        </p:nvSpPr>
        <p:spPr>
          <a:xfrm>
            <a:off x="5380462"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90" name="Rechteck 89">
            <a:extLst>
              <a:ext uri="{FF2B5EF4-FFF2-40B4-BE49-F238E27FC236}">
                <a16:creationId xmlns:a16="http://schemas.microsoft.com/office/drawing/2014/main" id="{2C5EEA16-0A41-63BB-F2B7-FB8B4BB74307}"/>
              </a:ext>
            </a:extLst>
          </p:cNvPr>
          <p:cNvSpPr/>
          <p:nvPr userDrawn="1"/>
        </p:nvSpPr>
        <p:spPr>
          <a:xfrm flipH="1">
            <a:off x="6551147" y="1848"/>
            <a:ext cx="325060" cy="3584423"/>
          </a:xfrm>
          <a:prstGeom prst="rect">
            <a:avLst/>
          </a:prstGeom>
          <a:solidFill>
            <a:srgbClr val="FF3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91" name="Rechteck 90">
            <a:extLst>
              <a:ext uri="{FF2B5EF4-FFF2-40B4-BE49-F238E27FC236}">
                <a16:creationId xmlns:a16="http://schemas.microsoft.com/office/drawing/2014/main" id="{93B2137F-7C2D-EC3F-0F5F-76BD6C983DDC}"/>
              </a:ext>
            </a:extLst>
          </p:cNvPr>
          <p:cNvSpPr/>
          <p:nvPr userDrawn="1"/>
        </p:nvSpPr>
        <p:spPr>
          <a:xfrm flipH="1">
            <a:off x="1" y="0"/>
            <a:ext cx="325060" cy="3586271"/>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pic>
        <p:nvPicPr>
          <p:cNvPr id="92" name="Grafik 91">
            <a:extLst>
              <a:ext uri="{FF2B5EF4-FFF2-40B4-BE49-F238E27FC236}">
                <a16:creationId xmlns:a16="http://schemas.microsoft.com/office/drawing/2014/main" id="{B1EE30BE-4CE4-584F-3BBA-1FE7D890C3CD}"/>
              </a:ext>
            </a:extLst>
          </p:cNvPr>
          <p:cNvPicPr>
            <a:picLocks noChangeAspect="1"/>
          </p:cNvPicPr>
          <p:nvPr userDrawn="1"/>
        </p:nvPicPr>
        <p:blipFill>
          <a:blip r:embed="rId2"/>
          <a:stretch>
            <a:fillRect/>
          </a:stretch>
        </p:blipFill>
        <p:spPr>
          <a:xfrm>
            <a:off x="3983129" y="2317840"/>
            <a:ext cx="2383322" cy="1264930"/>
          </a:xfrm>
          <a:prstGeom prst="rect">
            <a:avLst/>
          </a:prstGeom>
        </p:spPr>
      </p:pic>
      <p:sp>
        <p:nvSpPr>
          <p:cNvPr id="93" name="Textfeld 92">
            <a:extLst>
              <a:ext uri="{FF2B5EF4-FFF2-40B4-BE49-F238E27FC236}">
                <a16:creationId xmlns:a16="http://schemas.microsoft.com/office/drawing/2014/main" id="{7671A479-C2B9-3775-16D1-7A2FAB6CEC9A}"/>
              </a:ext>
            </a:extLst>
          </p:cNvPr>
          <p:cNvSpPr txBox="1"/>
          <p:nvPr userDrawn="1"/>
        </p:nvSpPr>
        <p:spPr>
          <a:xfrm>
            <a:off x="410360" y="172082"/>
            <a:ext cx="5809527" cy="2030043"/>
          </a:xfrm>
          <a:prstGeom prst="rect">
            <a:avLst/>
          </a:prstGeom>
          <a:noFill/>
        </p:spPr>
        <p:txBody>
          <a:bodyPr wrap="square">
            <a:spAutoFit/>
          </a:bodyPr>
          <a:lstStyle/>
          <a:p>
            <a:r>
              <a:rPr lang="de-DE" sz="1259" dirty="0">
                <a:latin typeface="Avenir Book" panose="02000503020000020003" pitchFamily="2" charset="0"/>
              </a:rPr>
              <a:t>Dieses Buch versteht sich als „Rohling“. Es </a:t>
            </a:r>
            <a:r>
              <a:rPr lang="de-DE" sz="1259" b="1" i="1" dirty="0">
                <a:latin typeface="Avenir Book" panose="02000503020000020003" pitchFamily="2" charset="0"/>
              </a:rPr>
              <a:t>muss</a:t>
            </a:r>
            <a:r>
              <a:rPr lang="de-DE" sz="1259" dirty="0">
                <a:latin typeface="Avenir Book" panose="02000503020000020003" pitchFamily="2" charset="0"/>
              </a:rPr>
              <a:t> individuell angepasst werden!</a:t>
            </a:r>
          </a:p>
          <a:p>
            <a:endParaRPr lang="de-DE" sz="1259" dirty="0">
              <a:latin typeface="Avenir Book" panose="02000503020000020003" pitchFamily="2" charset="0"/>
            </a:endParaRPr>
          </a:p>
          <a:p>
            <a:r>
              <a:rPr lang="de-DE" sz="1259" dirty="0">
                <a:latin typeface="Avenir Book" panose="02000503020000020003" pitchFamily="2" charset="0"/>
              </a:rPr>
              <a:t>Jede Person hat unterschiedliche Gründe, warum es ihr oder ihm gut oder schlecht geht. Diese müssen auf den Leerfeldern ergänzt werden.</a:t>
            </a:r>
          </a:p>
          <a:p>
            <a:r>
              <a:rPr lang="de-DE" sz="1259" dirty="0">
                <a:latin typeface="Avenir Book" panose="02000503020000020003" pitchFamily="2" charset="0"/>
              </a:rPr>
              <a:t>Dazu steht euch diese Vorlage zur Verfügung.</a:t>
            </a:r>
          </a:p>
          <a:p>
            <a:r>
              <a:rPr lang="de-DE" sz="1259" dirty="0">
                <a:latin typeface="Avenir Book" panose="02000503020000020003" pitchFamily="2" charset="0"/>
              </a:rPr>
              <a:t>Die Ergänzungen können auf Papier oder Etikettenbögen gedruckt und dann ins Buch geklebt werden. Am unkompliziertesten ist wohl das Drucken auf ganz normalem Papier, die gewünschte Ergänzung mit wenig Kleber an passender Stelle befestigen und dann mit breitem Klebeband (z.B. transparentes mattes Packband von Tesa) fixieren.</a:t>
            </a:r>
          </a:p>
        </p:txBody>
      </p:sp>
    </p:spTree>
    <p:extLst>
      <p:ext uri="{BB962C8B-B14F-4D97-AF65-F5344CB8AC3E}">
        <p14:creationId xmlns:p14="http://schemas.microsoft.com/office/powerpoint/2010/main" val="11214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AC73DA2C-C762-4B93-025B-84D81A0ADEC9}"/>
              </a:ext>
            </a:extLst>
          </p:cNvPr>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4" name="Fußzeilenplatzhalter 3">
            <a:extLst>
              <a:ext uri="{FF2B5EF4-FFF2-40B4-BE49-F238E27FC236}">
                <a16:creationId xmlns:a16="http://schemas.microsoft.com/office/drawing/2014/main" id="{FF7FBCA6-AD80-8AEC-86A2-36CD60AC2F88}"/>
              </a:ext>
            </a:extLst>
          </p:cNvPr>
          <p:cNvSpPr>
            <a:spLocks noGrp="1"/>
          </p:cNvSpPr>
          <p:nvPr>
            <p:ph type="ftr" sz="quarter" idx="11"/>
          </p:nvPr>
        </p:nvSpPr>
        <p:spPr/>
        <p:txBody>
          <a:bodyPr/>
          <a:lstStyle/>
          <a:p>
            <a:endParaRPr lang="de-DE" dirty="0"/>
          </a:p>
        </p:txBody>
      </p:sp>
      <p:sp>
        <p:nvSpPr>
          <p:cNvPr id="5" name="Foliennummernplatzhalter 4">
            <a:extLst>
              <a:ext uri="{FF2B5EF4-FFF2-40B4-BE49-F238E27FC236}">
                <a16:creationId xmlns:a16="http://schemas.microsoft.com/office/drawing/2014/main" id="{4BADDF9E-E1B3-17E0-860D-B2FBA07FF9A4}"/>
              </a:ext>
            </a:extLst>
          </p:cNvPr>
          <p:cNvSpPr>
            <a:spLocks noGrp="1"/>
          </p:cNvSpPr>
          <p:nvPr>
            <p:ph type="sldNum" sz="quarter" idx="12"/>
          </p:nvPr>
        </p:nvSpPr>
        <p:spPr/>
        <p:txBody>
          <a:bodyPr/>
          <a:lstStyle/>
          <a:p>
            <a:fld id="{A36961EC-8045-EF41-B32C-2797CBE5CA9C}" type="slidenum">
              <a:rPr lang="de-DE" smtClean="0"/>
              <a:t>‹Nr.›</a:t>
            </a:fld>
            <a:endParaRPr lang="de-DE" dirty="0"/>
          </a:p>
        </p:txBody>
      </p:sp>
      <p:sp>
        <p:nvSpPr>
          <p:cNvPr id="6" name="Rechteck 5">
            <a:extLst>
              <a:ext uri="{FF2B5EF4-FFF2-40B4-BE49-F238E27FC236}">
                <a16:creationId xmlns:a16="http://schemas.microsoft.com/office/drawing/2014/main" id="{DBA9F279-0EC6-C25D-0DC4-99A73EB16AAA}"/>
              </a:ext>
            </a:extLst>
          </p:cNvPr>
          <p:cNvSpPr/>
          <p:nvPr userDrawn="1"/>
        </p:nvSpPr>
        <p:spPr>
          <a:xfrm>
            <a:off x="246707" y="1131542"/>
            <a:ext cx="6139807" cy="13154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
        <p:nvSpPr>
          <p:cNvPr id="7" name="Abgerundetes Rechteck 6">
            <a:extLst>
              <a:ext uri="{FF2B5EF4-FFF2-40B4-BE49-F238E27FC236}">
                <a16:creationId xmlns:a16="http://schemas.microsoft.com/office/drawing/2014/main" id="{B07D2662-4805-C4A5-7D90-8AFEAB29BA44}"/>
              </a:ext>
            </a:extLst>
          </p:cNvPr>
          <p:cNvSpPr/>
          <p:nvPr userDrawn="1"/>
        </p:nvSpPr>
        <p:spPr>
          <a:xfrm>
            <a:off x="247209" y="1224681"/>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8" name="Abgerundetes Rechteck 7">
            <a:extLst>
              <a:ext uri="{FF2B5EF4-FFF2-40B4-BE49-F238E27FC236}">
                <a16:creationId xmlns:a16="http://schemas.microsoft.com/office/drawing/2014/main" id="{43C7850F-180D-5CDB-A392-81FF03548503}"/>
              </a:ext>
            </a:extLst>
          </p:cNvPr>
          <p:cNvSpPr/>
          <p:nvPr userDrawn="1"/>
        </p:nvSpPr>
        <p:spPr>
          <a:xfrm>
            <a:off x="1522801" y="1221138"/>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9" name="Abgerundetes Rechteck 8">
            <a:extLst>
              <a:ext uri="{FF2B5EF4-FFF2-40B4-BE49-F238E27FC236}">
                <a16:creationId xmlns:a16="http://schemas.microsoft.com/office/drawing/2014/main" id="{E2911659-4289-4A18-7085-5AD0015FEF85}"/>
              </a:ext>
            </a:extLst>
          </p:cNvPr>
          <p:cNvSpPr/>
          <p:nvPr userDrawn="1"/>
        </p:nvSpPr>
        <p:spPr>
          <a:xfrm>
            <a:off x="2804736" y="1221308"/>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0" name="Abgerundetes Rechteck 9">
            <a:extLst>
              <a:ext uri="{FF2B5EF4-FFF2-40B4-BE49-F238E27FC236}">
                <a16:creationId xmlns:a16="http://schemas.microsoft.com/office/drawing/2014/main" id="{E743DCBE-DC80-47AC-1A7E-BBBD89274256}"/>
              </a:ext>
            </a:extLst>
          </p:cNvPr>
          <p:cNvSpPr/>
          <p:nvPr userDrawn="1"/>
        </p:nvSpPr>
        <p:spPr>
          <a:xfrm>
            <a:off x="4063374" y="1221138"/>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1" name="Abgerundetes Rechteck 10">
            <a:extLst>
              <a:ext uri="{FF2B5EF4-FFF2-40B4-BE49-F238E27FC236}">
                <a16:creationId xmlns:a16="http://schemas.microsoft.com/office/drawing/2014/main" id="{08292347-061F-25D4-659C-82C59A770D2D}"/>
              </a:ext>
            </a:extLst>
          </p:cNvPr>
          <p:cNvSpPr/>
          <p:nvPr userDrawn="1"/>
        </p:nvSpPr>
        <p:spPr>
          <a:xfrm>
            <a:off x="5329547" y="1224681"/>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2" name="Bildplatzhalter 8">
            <a:extLst>
              <a:ext uri="{FF2B5EF4-FFF2-40B4-BE49-F238E27FC236}">
                <a16:creationId xmlns:a16="http://schemas.microsoft.com/office/drawing/2014/main" id="{B322432A-7D70-051A-6A69-26BA2068FFCD}"/>
              </a:ext>
            </a:extLst>
          </p:cNvPr>
          <p:cNvSpPr>
            <a:spLocks noGrp="1"/>
          </p:cNvSpPr>
          <p:nvPr>
            <p:ph type="pic" sz="quarter" idx="33"/>
          </p:nvPr>
        </p:nvSpPr>
        <p:spPr>
          <a:xfrm>
            <a:off x="360548" y="1199468"/>
            <a:ext cx="997109" cy="826512"/>
          </a:xfrm>
        </p:spPr>
        <p:txBody>
          <a:bodyPr>
            <a:normAutofit/>
          </a:bodyPr>
          <a:lstStyle>
            <a:lvl1pPr>
              <a:defRPr sz="513"/>
            </a:lvl1pPr>
          </a:lstStyle>
          <a:p>
            <a:r>
              <a:rPr lang="de-DE"/>
              <a:t>Bild durch Klicken auf Symbol hinzufügen</a:t>
            </a:r>
            <a:endParaRPr lang="de-DE" dirty="0"/>
          </a:p>
        </p:txBody>
      </p:sp>
      <p:sp>
        <p:nvSpPr>
          <p:cNvPr id="13" name="Textplatzhalter 10">
            <a:extLst>
              <a:ext uri="{FF2B5EF4-FFF2-40B4-BE49-F238E27FC236}">
                <a16:creationId xmlns:a16="http://schemas.microsoft.com/office/drawing/2014/main" id="{23F50442-FF58-B62C-5488-B75F506528CB}"/>
              </a:ext>
            </a:extLst>
          </p:cNvPr>
          <p:cNvSpPr>
            <a:spLocks noGrp="1"/>
          </p:cNvSpPr>
          <p:nvPr>
            <p:ph type="body" sz="quarter" idx="34" hasCustomPrompt="1"/>
          </p:nvPr>
        </p:nvSpPr>
        <p:spPr>
          <a:xfrm>
            <a:off x="246707" y="2025979"/>
            <a:ext cx="1148509" cy="387129"/>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26" name="Rechteck 25">
            <a:extLst>
              <a:ext uri="{FF2B5EF4-FFF2-40B4-BE49-F238E27FC236}">
                <a16:creationId xmlns:a16="http://schemas.microsoft.com/office/drawing/2014/main" id="{9C98BF34-CDC8-B9B0-8B12-C3EBF0A704AB}"/>
              </a:ext>
            </a:extLst>
          </p:cNvPr>
          <p:cNvSpPr/>
          <p:nvPr userDrawn="1"/>
        </p:nvSpPr>
        <p:spPr>
          <a:xfrm>
            <a:off x="0" y="3652019"/>
            <a:ext cx="6857999" cy="13154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a:latin typeface="+mn-lt"/>
            </a:endParaRPr>
          </a:p>
        </p:txBody>
      </p:sp>
      <p:sp>
        <p:nvSpPr>
          <p:cNvPr id="27" name="Abgerundetes Rechteck 26">
            <a:extLst>
              <a:ext uri="{FF2B5EF4-FFF2-40B4-BE49-F238E27FC236}">
                <a16:creationId xmlns:a16="http://schemas.microsoft.com/office/drawing/2014/main" id="{64890585-51B2-E8CC-D7BB-8ED85EBE03E8}"/>
              </a:ext>
            </a:extLst>
          </p:cNvPr>
          <p:cNvSpPr/>
          <p:nvPr userDrawn="1"/>
        </p:nvSpPr>
        <p:spPr>
          <a:xfrm>
            <a:off x="107216" y="3713891"/>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32" name="Bildplatzhalter 8">
            <a:extLst>
              <a:ext uri="{FF2B5EF4-FFF2-40B4-BE49-F238E27FC236}">
                <a16:creationId xmlns:a16="http://schemas.microsoft.com/office/drawing/2014/main" id="{C352E586-E4EC-1DFD-5953-EA9A2B504F2D}"/>
              </a:ext>
            </a:extLst>
          </p:cNvPr>
          <p:cNvSpPr>
            <a:spLocks noGrp="1"/>
          </p:cNvSpPr>
          <p:nvPr>
            <p:ph type="pic" sz="quarter" idx="43"/>
          </p:nvPr>
        </p:nvSpPr>
        <p:spPr>
          <a:xfrm>
            <a:off x="217672" y="3730577"/>
            <a:ext cx="932355" cy="837719"/>
          </a:xfrm>
        </p:spPr>
        <p:txBody>
          <a:bodyPr>
            <a:normAutofit/>
          </a:bodyPr>
          <a:lstStyle>
            <a:lvl1pPr>
              <a:defRPr sz="513" baseline="0">
                <a:latin typeface="+mn-lt"/>
              </a:defRPr>
            </a:lvl1pPr>
          </a:lstStyle>
          <a:p>
            <a:r>
              <a:rPr lang="de-DE"/>
              <a:t>Bild durch Klicken auf Symbol hinzufügen</a:t>
            </a:r>
            <a:endParaRPr lang="de-DE" dirty="0"/>
          </a:p>
        </p:txBody>
      </p:sp>
      <p:sp>
        <p:nvSpPr>
          <p:cNvPr id="33" name="Textplatzhalter 10">
            <a:extLst>
              <a:ext uri="{FF2B5EF4-FFF2-40B4-BE49-F238E27FC236}">
                <a16:creationId xmlns:a16="http://schemas.microsoft.com/office/drawing/2014/main" id="{B564F89F-E420-BBBA-221F-21B8167B84C4}"/>
              </a:ext>
            </a:extLst>
          </p:cNvPr>
          <p:cNvSpPr>
            <a:spLocks noGrp="1"/>
          </p:cNvSpPr>
          <p:nvPr>
            <p:ph type="body" sz="quarter" idx="44" hasCustomPrompt="1"/>
          </p:nvPr>
        </p:nvSpPr>
        <p:spPr>
          <a:xfrm>
            <a:off x="119811" y="4593510"/>
            <a:ext cx="1147767" cy="301547"/>
          </a:xfrm>
        </p:spPr>
        <p:txBody>
          <a:bodyPr anchor="ctr">
            <a:normAutofit/>
          </a:bodyPr>
          <a:lstStyle>
            <a:lvl1pPr marL="0" indent="0" algn="l">
              <a:buNone/>
              <a:defRPr sz="513" baseline="0">
                <a:latin typeface="+mn-lt"/>
              </a:defRPr>
            </a:lvl1pPr>
          </a:lstStyle>
          <a:p>
            <a:pPr lvl="0"/>
            <a:r>
              <a:rPr lang="de-DE" dirty="0"/>
              <a:t>Text</a:t>
            </a:r>
          </a:p>
        </p:txBody>
      </p:sp>
      <p:sp>
        <p:nvSpPr>
          <p:cNvPr id="42" name="Rechteck 41">
            <a:extLst>
              <a:ext uri="{FF2B5EF4-FFF2-40B4-BE49-F238E27FC236}">
                <a16:creationId xmlns:a16="http://schemas.microsoft.com/office/drawing/2014/main" id="{4B991C1B-6187-E1AA-3439-B6DF35A09498}"/>
              </a:ext>
            </a:extLst>
          </p:cNvPr>
          <p:cNvSpPr/>
          <p:nvPr userDrawn="1"/>
        </p:nvSpPr>
        <p:spPr>
          <a:xfrm>
            <a:off x="2659104" y="3752635"/>
            <a:ext cx="180000" cy="11063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a:latin typeface="+mn-lt"/>
            </a:endParaRPr>
          </a:p>
        </p:txBody>
      </p:sp>
      <p:sp>
        <p:nvSpPr>
          <p:cNvPr id="43" name="Rechteck 42">
            <a:extLst>
              <a:ext uri="{FF2B5EF4-FFF2-40B4-BE49-F238E27FC236}">
                <a16:creationId xmlns:a16="http://schemas.microsoft.com/office/drawing/2014/main" id="{F6A15F11-6771-2A55-627D-5D78B39FC366}"/>
              </a:ext>
            </a:extLst>
          </p:cNvPr>
          <p:cNvSpPr/>
          <p:nvPr userDrawn="1"/>
        </p:nvSpPr>
        <p:spPr>
          <a:xfrm>
            <a:off x="1280334" y="3750364"/>
            <a:ext cx="180000" cy="11063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a:latin typeface="+mn-lt"/>
            </a:endParaRPr>
          </a:p>
        </p:txBody>
      </p:sp>
      <p:sp>
        <p:nvSpPr>
          <p:cNvPr id="46" name="Abgerundetes Rechteck 45">
            <a:extLst>
              <a:ext uri="{FF2B5EF4-FFF2-40B4-BE49-F238E27FC236}">
                <a16:creationId xmlns:a16="http://schemas.microsoft.com/office/drawing/2014/main" id="{5B016852-CBA3-85DE-E8A8-5D1773E64D8C}"/>
              </a:ext>
            </a:extLst>
          </p:cNvPr>
          <p:cNvSpPr/>
          <p:nvPr userDrawn="1"/>
        </p:nvSpPr>
        <p:spPr>
          <a:xfrm>
            <a:off x="1466083" y="3713891"/>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49" name="Abgerundetes Rechteck 48">
            <a:extLst>
              <a:ext uri="{FF2B5EF4-FFF2-40B4-BE49-F238E27FC236}">
                <a16:creationId xmlns:a16="http://schemas.microsoft.com/office/drawing/2014/main" id="{1905A5DE-53B7-EC17-CB8A-D6CC2DDABB64}"/>
              </a:ext>
            </a:extLst>
          </p:cNvPr>
          <p:cNvSpPr/>
          <p:nvPr userDrawn="1"/>
        </p:nvSpPr>
        <p:spPr>
          <a:xfrm>
            <a:off x="2844790" y="3704202"/>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58" name="Rechteck 57">
            <a:extLst>
              <a:ext uri="{FF2B5EF4-FFF2-40B4-BE49-F238E27FC236}">
                <a16:creationId xmlns:a16="http://schemas.microsoft.com/office/drawing/2014/main" id="{5D829875-2480-FA12-29B0-7C4892370786}"/>
              </a:ext>
            </a:extLst>
          </p:cNvPr>
          <p:cNvSpPr/>
          <p:nvPr userDrawn="1"/>
        </p:nvSpPr>
        <p:spPr>
          <a:xfrm>
            <a:off x="5414486" y="3738982"/>
            <a:ext cx="180000" cy="11063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a:latin typeface="+mn-lt"/>
            </a:endParaRPr>
          </a:p>
        </p:txBody>
      </p:sp>
      <p:sp>
        <p:nvSpPr>
          <p:cNvPr id="59" name="Rechteck 58">
            <a:extLst>
              <a:ext uri="{FF2B5EF4-FFF2-40B4-BE49-F238E27FC236}">
                <a16:creationId xmlns:a16="http://schemas.microsoft.com/office/drawing/2014/main" id="{B37FFC23-0FEA-D849-3B22-A83E3DB412AE}"/>
              </a:ext>
            </a:extLst>
          </p:cNvPr>
          <p:cNvSpPr/>
          <p:nvPr userDrawn="1"/>
        </p:nvSpPr>
        <p:spPr>
          <a:xfrm>
            <a:off x="4037363" y="3738123"/>
            <a:ext cx="180000" cy="11063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a:latin typeface="+mn-lt"/>
            </a:endParaRPr>
          </a:p>
        </p:txBody>
      </p:sp>
      <p:sp>
        <p:nvSpPr>
          <p:cNvPr id="60" name="Abgerundetes Rechteck 59">
            <a:extLst>
              <a:ext uri="{FF2B5EF4-FFF2-40B4-BE49-F238E27FC236}">
                <a16:creationId xmlns:a16="http://schemas.microsoft.com/office/drawing/2014/main" id="{CC7087F3-9CEE-DDA8-B39F-99CBC96D75E2}"/>
              </a:ext>
            </a:extLst>
          </p:cNvPr>
          <p:cNvSpPr/>
          <p:nvPr userDrawn="1"/>
        </p:nvSpPr>
        <p:spPr>
          <a:xfrm>
            <a:off x="4221465" y="3700238"/>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63" name="Abgerundetes Rechteck 62">
            <a:extLst>
              <a:ext uri="{FF2B5EF4-FFF2-40B4-BE49-F238E27FC236}">
                <a16:creationId xmlns:a16="http://schemas.microsoft.com/office/drawing/2014/main" id="{FA541E46-FB2F-4769-CA7C-CA43A9FE584D}"/>
              </a:ext>
            </a:extLst>
          </p:cNvPr>
          <p:cNvSpPr/>
          <p:nvPr userDrawn="1"/>
        </p:nvSpPr>
        <p:spPr>
          <a:xfrm>
            <a:off x="5605519" y="3690549"/>
            <a:ext cx="1188000" cy="1188000"/>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13" baseline="0" dirty="0">
              <a:latin typeface="+mn-lt"/>
            </a:endParaRPr>
          </a:p>
        </p:txBody>
      </p:sp>
      <p:sp>
        <p:nvSpPr>
          <p:cNvPr id="14" name="Bildplatzhalter 8">
            <a:extLst>
              <a:ext uri="{FF2B5EF4-FFF2-40B4-BE49-F238E27FC236}">
                <a16:creationId xmlns:a16="http://schemas.microsoft.com/office/drawing/2014/main" id="{2EE04B6A-258E-F991-C36D-98C2C95F10AB}"/>
              </a:ext>
            </a:extLst>
          </p:cNvPr>
          <p:cNvSpPr>
            <a:spLocks noGrp="1"/>
          </p:cNvSpPr>
          <p:nvPr>
            <p:ph type="pic" sz="quarter" idx="35"/>
          </p:nvPr>
        </p:nvSpPr>
        <p:spPr>
          <a:xfrm>
            <a:off x="1580745" y="3724494"/>
            <a:ext cx="1008084" cy="843801"/>
          </a:xfrm>
        </p:spPr>
        <p:txBody>
          <a:bodyPr>
            <a:normAutofit/>
          </a:bodyPr>
          <a:lstStyle>
            <a:lvl1pPr>
              <a:defRPr sz="513"/>
            </a:lvl1pPr>
          </a:lstStyle>
          <a:p>
            <a:r>
              <a:rPr lang="de-DE"/>
              <a:t>Bild durch Klicken auf Symbol hinzufügen</a:t>
            </a:r>
            <a:endParaRPr lang="de-DE" dirty="0"/>
          </a:p>
        </p:txBody>
      </p:sp>
      <p:sp>
        <p:nvSpPr>
          <p:cNvPr id="15" name="Textplatzhalter 10">
            <a:extLst>
              <a:ext uri="{FF2B5EF4-FFF2-40B4-BE49-F238E27FC236}">
                <a16:creationId xmlns:a16="http://schemas.microsoft.com/office/drawing/2014/main" id="{93EE9E0D-BDA5-6906-F914-3EFF40F1E87F}"/>
              </a:ext>
            </a:extLst>
          </p:cNvPr>
          <p:cNvSpPr>
            <a:spLocks noGrp="1"/>
          </p:cNvSpPr>
          <p:nvPr>
            <p:ph type="body" sz="quarter" idx="36" hasCustomPrompt="1"/>
          </p:nvPr>
        </p:nvSpPr>
        <p:spPr>
          <a:xfrm>
            <a:off x="1491270" y="4593509"/>
            <a:ext cx="1163261"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6" name="Bildplatzhalter 8">
            <a:extLst>
              <a:ext uri="{FF2B5EF4-FFF2-40B4-BE49-F238E27FC236}">
                <a16:creationId xmlns:a16="http://schemas.microsoft.com/office/drawing/2014/main" id="{0363A6D4-A07B-567B-9BDA-131FB29B02AF}"/>
              </a:ext>
            </a:extLst>
          </p:cNvPr>
          <p:cNvSpPr>
            <a:spLocks noGrp="1"/>
          </p:cNvSpPr>
          <p:nvPr>
            <p:ph type="pic" sz="quarter" idx="37"/>
          </p:nvPr>
        </p:nvSpPr>
        <p:spPr>
          <a:xfrm>
            <a:off x="2955991" y="3756615"/>
            <a:ext cx="979798" cy="811680"/>
          </a:xfrm>
        </p:spPr>
        <p:txBody>
          <a:bodyPr>
            <a:normAutofit/>
          </a:bodyPr>
          <a:lstStyle>
            <a:lvl1pPr>
              <a:defRPr sz="513"/>
            </a:lvl1pPr>
          </a:lstStyle>
          <a:p>
            <a:r>
              <a:rPr lang="de-DE"/>
              <a:t>Bild durch Klicken auf Symbol hinzufügen</a:t>
            </a:r>
            <a:endParaRPr lang="de-DE" dirty="0"/>
          </a:p>
        </p:txBody>
      </p:sp>
      <p:sp>
        <p:nvSpPr>
          <p:cNvPr id="17" name="Textplatzhalter 10">
            <a:extLst>
              <a:ext uri="{FF2B5EF4-FFF2-40B4-BE49-F238E27FC236}">
                <a16:creationId xmlns:a16="http://schemas.microsoft.com/office/drawing/2014/main" id="{8CFB7B6E-9AE4-E5F6-36A7-DF17548BBA68}"/>
              </a:ext>
            </a:extLst>
          </p:cNvPr>
          <p:cNvSpPr>
            <a:spLocks noGrp="1"/>
          </p:cNvSpPr>
          <p:nvPr>
            <p:ph type="body" sz="quarter" idx="38" hasCustomPrompt="1"/>
          </p:nvPr>
        </p:nvSpPr>
        <p:spPr>
          <a:xfrm>
            <a:off x="2876796" y="4593508"/>
            <a:ext cx="1186578"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18" name="Bildplatzhalter 8">
            <a:extLst>
              <a:ext uri="{FF2B5EF4-FFF2-40B4-BE49-F238E27FC236}">
                <a16:creationId xmlns:a16="http://schemas.microsoft.com/office/drawing/2014/main" id="{67468AA4-DA22-7A92-252F-D69372A3C162}"/>
              </a:ext>
            </a:extLst>
          </p:cNvPr>
          <p:cNvSpPr>
            <a:spLocks noGrp="1"/>
          </p:cNvSpPr>
          <p:nvPr>
            <p:ph type="pic" sz="quarter" idx="39"/>
          </p:nvPr>
        </p:nvSpPr>
        <p:spPr>
          <a:xfrm>
            <a:off x="4309819" y="3745599"/>
            <a:ext cx="1040187" cy="822695"/>
          </a:xfrm>
        </p:spPr>
        <p:txBody>
          <a:bodyPr>
            <a:normAutofit/>
          </a:bodyPr>
          <a:lstStyle>
            <a:lvl1pPr>
              <a:defRPr sz="513"/>
            </a:lvl1pPr>
          </a:lstStyle>
          <a:p>
            <a:r>
              <a:rPr lang="de-DE"/>
              <a:t>Bild durch Klicken auf Symbol hinzufügen</a:t>
            </a:r>
            <a:endParaRPr lang="de-DE" dirty="0"/>
          </a:p>
        </p:txBody>
      </p:sp>
      <p:sp>
        <p:nvSpPr>
          <p:cNvPr id="19" name="Textplatzhalter 10">
            <a:extLst>
              <a:ext uri="{FF2B5EF4-FFF2-40B4-BE49-F238E27FC236}">
                <a16:creationId xmlns:a16="http://schemas.microsoft.com/office/drawing/2014/main" id="{00E5AB93-23C5-BE9D-C17F-75D31078FB22}"/>
              </a:ext>
            </a:extLst>
          </p:cNvPr>
          <p:cNvSpPr>
            <a:spLocks noGrp="1"/>
          </p:cNvSpPr>
          <p:nvPr>
            <p:ph type="body" sz="quarter" idx="40" hasCustomPrompt="1"/>
          </p:nvPr>
        </p:nvSpPr>
        <p:spPr>
          <a:xfrm>
            <a:off x="4252049" y="4577492"/>
            <a:ext cx="1188000"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20" name="Bildplatzhalter 8">
            <a:extLst>
              <a:ext uri="{FF2B5EF4-FFF2-40B4-BE49-F238E27FC236}">
                <a16:creationId xmlns:a16="http://schemas.microsoft.com/office/drawing/2014/main" id="{6D49D6A8-9A86-CC29-639C-DC0DCBECF9D3}"/>
              </a:ext>
            </a:extLst>
          </p:cNvPr>
          <p:cNvSpPr>
            <a:spLocks noGrp="1"/>
          </p:cNvSpPr>
          <p:nvPr>
            <p:ph type="pic" sz="quarter" idx="41"/>
          </p:nvPr>
        </p:nvSpPr>
        <p:spPr>
          <a:xfrm>
            <a:off x="5683663" y="3738122"/>
            <a:ext cx="1067121" cy="830171"/>
          </a:xfrm>
        </p:spPr>
        <p:txBody>
          <a:bodyPr>
            <a:normAutofit/>
          </a:bodyPr>
          <a:lstStyle>
            <a:lvl1pPr>
              <a:defRPr sz="513"/>
            </a:lvl1pPr>
          </a:lstStyle>
          <a:p>
            <a:r>
              <a:rPr lang="de-DE"/>
              <a:t>Bild durch Klicken auf Symbol hinzufügen</a:t>
            </a:r>
            <a:endParaRPr lang="de-DE" dirty="0"/>
          </a:p>
        </p:txBody>
      </p:sp>
      <p:sp>
        <p:nvSpPr>
          <p:cNvPr id="21" name="Textplatzhalter 10">
            <a:extLst>
              <a:ext uri="{FF2B5EF4-FFF2-40B4-BE49-F238E27FC236}">
                <a16:creationId xmlns:a16="http://schemas.microsoft.com/office/drawing/2014/main" id="{DC5D9182-96CC-D5ED-9981-440AA37AE967}"/>
              </a:ext>
            </a:extLst>
          </p:cNvPr>
          <p:cNvSpPr>
            <a:spLocks noGrp="1"/>
          </p:cNvSpPr>
          <p:nvPr>
            <p:ph type="body" sz="quarter" idx="42" hasCustomPrompt="1"/>
          </p:nvPr>
        </p:nvSpPr>
        <p:spPr>
          <a:xfrm>
            <a:off x="5636103" y="4560194"/>
            <a:ext cx="1157416"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Tree>
    <p:extLst>
      <p:ext uri="{BB962C8B-B14F-4D97-AF65-F5344CB8AC3E}">
        <p14:creationId xmlns:p14="http://schemas.microsoft.com/office/powerpoint/2010/main" val="3975457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79B7728-909D-F063-B066-2052744DDC35}"/>
              </a:ext>
            </a:extLst>
          </p:cNvPr>
          <p:cNvSpPr/>
          <p:nvPr userDrawn="1"/>
        </p:nvSpPr>
        <p:spPr>
          <a:xfrm>
            <a:off x="0" y="1467939"/>
            <a:ext cx="6858000" cy="1328464"/>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7" name="Abgerundetes Rechteck 6">
            <a:extLst>
              <a:ext uri="{FF2B5EF4-FFF2-40B4-BE49-F238E27FC236}">
                <a16:creationId xmlns:a16="http://schemas.microsoft.com/office/drawing/2014/main" id="{2FF772C5-5663-B1FD-BCFA-FC97C5983273}"/>
              </a:ext>
            </a:extLst>
          </p:cNvPr>
          <p:cNvSpPr/>
          <p:nvPr userDrawn="1"/>
        </p:nvSpPr>
        <p:spPr>
          <a:xfrm>
            <a:off x="425403" y="1582650"/>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8" name="Abgerundetes Rechteck 7">
            <a:extLst>
              <a:ext uri="{FF2B5EF4-FFF2-40B4-BE49-F238E27FC236}">
                <a16:creationId xmlns:a16="http://schemas.microsoft.com/office/drawing/2014/main" id="{1E95459B-590A-6A70-026E-266AB7428F48}"/>
              </a:ext>
            </a:extLst>
          </p:cNvPr>
          <p:cNvSpPr/>
          <p:nvPr userDrawn="1"/>
        </p:nvSpPr>
        <p:spPr>
          <a:xfrm>
            <a:off x="1667928" y="1582650"/>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9" name="Abgerundetes Rechteck 8">
            <a:extLst>
              <a:ext uri="{FF2B5EF4-FFF2-40B4-BE49-F238E27FC236}">
                <a16:creationId xmlns:a16="http://schemas.microsoft.com/office/drawing/2014/main" id="{97482489-E296-6F1A-E7F8-7A26579E5A23}"/>
              </a:ext>
            </a:extLst>
          </p:cNvPr>
          <p:cNvSpPr/>
          <p:nvPr userDrawn="1"/>
        </p:nvSpPr>
        <p:spPr>
          <a:xfrm>
            <a:off x="2895411" y="1582650"/>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0" name="Abgerundetes Rechteck 9">
            <a:extLst>
              <a:ext uri="{FF2B5EF4-FFF2-40B4-BE49-F238E27FC236}">
                <a16:creationId xmlns:a16="http://schemas.microsoft.com/office/drawing/2014/main" id="{DBD3E779-0742-25D0-6A01-F8D13F9F241D}"/>
              </a:ext>
            </a:extLst>
          </p:cNvPr>
          <p:cNvSpPr/>
          <p:nvPr userDrawn="1"/>
        </p:nvSpPr>
        <p:spPr>
          <a:xfrm>
            <a:off x="4154798" y="1584676"/>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1" name="Abgerundetes Rechteck 10">
            <a:extLst>
              <a:ext uri="{FF2B5EF4-FFF2-40B4-BE49-F238E27FC236}">
                <a16:creationId xmlns:a16="http://schemas.microsoft.com/office/drawing/2014/main" id="{AE467D57-E69F-8042-734C-EC77E6F25D28}"/>
              </a:ext>
            </a:extLst>
          </p:cNvPr>
          <p:cNvSpPr/>
          <p:nvPr userDrawn="1"/>
        </p:nvSpPr>
        <p:spPr>
          <a:xfrm>
            <a:off x="5362609" y="158549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2" name="Rechteck 11">
            <a:extLst>
              <a:ext uri="{FF2B5EF4-FFF2-40B4-BE49-F238E27FC236}">
                <a16:creationId xmlns:a16="http://schemas.microsoft.com/office/drawing/2014/main" id="{87F2F640-DE9A-1B7D-787B-7395813E5711}"/>
              </a:ext>
            </a:extLst>
          </p:cNvPr>
          <p:cNvSpPr/>
          <p:nvPr userDrawn="1"/>
        </p:nvSpPr>
        <p:spPr>
          <a:xfrm>
            <a:off x="981" y="5360313"/>
            <a:ext cx="6858000" cy="1328464"/>
          </a:xfrm>
          <a:prstGeom prst="rect">
            <a:avLst/>
          </a:prstGeom>
          <a:solidFill>
            <a:srgbClr val="FFDA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13" name="Abgerundetes Rechteck 12">
            <a:extLst>
              <a:ext uri="{FF2B5EF4-FFF2-40B4-BE49-F238E27FC236}">
                <a16:creationId xmlns:a16="http://schemas.microsoft.com/office/drawing/2014/main" id="{6FC8086F-50EF-601E-2DE6-54603CC2517A}"/>
              </a:ext>
            </a:extLst>
          </p:cNvPr>
          <p:cNvSpPr/>
          <p:nvPr userDrawn="1"/>
        </p:nvSpPr>
        <p:spPr>
          <a:xfrm>
            <a:off x="411341"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4" name="Abgerundetes Rechteck 13">
            <a:extLst>
              <a:ext uri="{FF2B5EF4-FFF2-40B4-BE49-F238E27FC236}">
                <a16:creationId xmlns:a16="http://schemas.microsoft.com/office/drawing/2014/main" id="{920CB8A8-5739-AB43-1F33-F8740950705A}"/>
              </a:ext>
            </a:extLst>
          </p:cNvPr>
          <p:cNvSpPr/>
          <p:nvPr userDrawn="1"/>
        </p:nvSpPr>
        <p:spPr>
          <a:xfrm>
            <a:off x="1653866"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5" name="Abgerundetes Rechteck 14">
            <a:extLst>
              <a:ext uri="{FF2B5EF4-FFF2-40B4-BE49-F238E27FC236}">
                <a16:creationId xmlns:a16="http://schemas.microsoft.com/office/drawing/2014/main" id="{4CB6A86A-DCBB-45FE-98C7-706FE14E3A53}"/>
              </a:ext>
            </a:extLst>
          </p:cNvPr>
          <p:cNvSpPr/>
          <p:nvPr userDrawn="1"/>
        </p:nvSpPr>
        <p:spPr>
          <a:xfrm>
            <a:off x="2896392"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6" name="Abgerundetes Rechteck 15">
            <a:extLst>
              <a:ext uri="{FF2B5EF4-FFF2-40B4-BE49-F238E27FC236}">
                <a16:creationId xmlns:a16="http://schemas.microsoft.com/office/drawing/2014/main" id="{2F618C6C-C765-9FF5-68B6-0B6D144274D2}"/>
              </a:ext>
            </a:extLst>
          </p:cNvPr>
          <p:cNvSpPr/>
          <p:nvPr userDrawn="1"/>
        </p:nvSpPr>
        <p:spPr>
          <a:xfrm>
            <a:off x="4138917"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7" name="Abgerundetes Rechteck 16">
            <a:extLst>
              <a:ext uri="{FF2B5EF4-FFF2-40B4-BE49-F238E27FC236}">
                <a16:creationId xmlns:a16="http://schemas.microsoft.com/office/drawing/2014/main" id="{769694DF-24E0-D277-BAC0-0D0194259FBB}"/>
              </a:ext>
            </a:extLst>
          </p:cNvPr>
          <p:cNvSpPr/>
          <p:nvPr userDrawn="1"/>
        </p:nvSpPr>
        <p:spPr>
          <a:xfrm>
            <a:off x="5381444" y="549299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18" name="Rechteck 17">
            <a:extLst>
              <a:ext uri="{FF2B5EF4-FFF2-40B4-BE49-F238E27FC236}">
                <a16:creationId xmlns:a16="http://schemas.microsoft.com/office/drawing/2014/main" id="{3C0496F5-9404-63EF-AF6D-B735991400EB}"/>
              </a:ext>
            </a:extLst>
          </p:cNvPr>
          <p:cNvSpPr/>
          <p:nvPr userDrawn="1"/>
        </p:nvSpPr>
        <p:spPr>
          <a:xfrm>
            <a:off x="981" y="6844652"/>
            <a:ext cx="6858000" cy="1328464"/>
          </a:xfrm>
          <a:prstGeom prst="rect">
            <a:avLst/>
          </a:prstGeom>
          <a:solidFill>
            <a:srgbClr val="F79F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19" name="Abgerundetes Rechteck 18">
            <a:extLst>
              <a:ext uri="{FF2B5EF4-FFF2-40B4-BE49-F238E27FC236}">
                <a16:creationId xmlns:a16="http://schemas.microsoft.com/office/drawing/2014/main" id="{74E5A4BC-3AC2-9532-9054-89A78EF20420}"/>
              </a:ext>
            </a:extLst>
          </p:cNvPr>
          <p:cNvSpPr/>
          <p:nvPr userDrawn="1"/>
        </p:nvSpPr>
        <p:spPr>
          <a:xfrm>
            <a:off x="411341"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0" name="Abgerundetes Rechteck 19">
            <a:extLst>
              <a:ext uri="{FF2B5EF4-FFF2-40B4-BE49-F238E27FC236}">
                <a16:creationId xmlns:a16="http://schemas.microsoft.com/office/drawing/2014/main" id="{DBD8BECF-815A-64B4-49D2-9BD18764633F}"/>
              </a:ext>
            </a:extLst>
          </p:cNvPr>
          <p:cNvSpPr/>
          <p:nvPr userDrawn="1"/>
        </p:nvSpPr>
        <p:spPr>
          <a:xfrm>
            <a:off x="1653866"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1" name="Abgerundetes Rechteck 20">
            <a:extLst>
              <a:ext uri="{FF2B5EF4-FFF2-40B4-BE49-F238E27FC236}">
                <a16:creationId xmlns:a16="http://schemas.microsoft.com/office/drawing/2014/main" id="{87B76C2F-7AC9-A8BB-C089-F47EBD9F65D2}"/>
              </a:ext>
            </a:extLst>
          </p:cNvPr>
          <p:cNvSpPr/>
          <p:nvPr userDrawn="1"/>
        </p:nvSpPr>
        <p:spPr>
          <a:xfrm>
            <a:off x="2896392"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2" name="Abgerundetes Rechteck 21">
            <a:extLst>
              <a:ext uri="{FF2B5EF4-FFF2-40B4-BE49-F238E27FC236}">
                <a16:creationId xmlns:a16="http://schemas.microsoft.com/office/drawing/2014/main" id="{BDF1F044-2803-A870-A236-B8725B17A6D4}"/>
              </a:ext>
            </a:extLst>
          </p:cNvPr>
          <p:cNvSpPr/>
          <p:nvPr userDrawn="1"/>
        </p:nvSpPr>
        <p:spPr>
          <a:xfrm>
            <a:off x="4138917"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3" name="Abgerundetes Rechteck 22">
            <a:extLst>
              <a:ext uri="{FF2B5EF4-FFF2-40B4-BE49-F238E27FC236}">
                <a16:creationId xmlns:a16="http://schemas.microsoft.com/office/drawing/2014/main" id="{BECBBF46-4DD0-1089-2737-B0132DF6B229}"/>
              </a:ext>
            </a:extLst>
          </p:cNvPr>
          <p:cNvSpPr/>
          <p:nvPr userDrawn="1"/>
        </p:nvSpPr>
        <p:spPr>
          <a:xfrm>
            <a:off x="5381444" y="6977333"/>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4" name="Rechteck 23">
            <a:extLst>
              <a:ext uri="{FF2B5EF4-FFF2-40B4-BE49-F238E27FC236}">
                <a16:creationId xmlns:a16="http://schemas.microsoft.com/office/drawing/2014/main" id="{41A1441F-A5CD-ADAE-0F12-6ACCBFA53EE4}"/>
              </a:ext>
            </a:extLst>
          </p:cNvPr>
          <p:cNvSpPr/>
          <p:nvPr userDrawn="1"/>
        </p:nvSpPr>
        <p:spPr>
          <a:xfrm>
            <a:off x="0" y="8328991"/>
            <a:ext cx="6858000" cy="132846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
        <p:nvSpPr>
          <p:cNvPr id="25" name="Abgerundetes Rechteck 24">
            <a:extLst>
              <a:ext uri="{FF2B5EF4-FFF2-40B4-BE49-F238E27FC236}">
                <a16:creationId xmlns:a16="http://schemas.microsoft.com/office/drawing/2014/main" id="{F6168F02-75E1-2DE7-829E-95A9F66A5CE5}"/>
              </a:ext>
            </a:extLst>
          </p:cNvPr>
          <p:cNvSpPr/>
          <p:nvPr userDrawn="1"/>
        </p:nvSpPr>
        <p:spPr>
          <a:xfrm>
            <a:off x="410360"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6" name="Abgerundetes Rechteck 25">
            <a:extLst>
              <a:ext uri="{FF2B5EF4-FFF2-40B4-BE49-F238E27FC236}">
                <a16:creationId xmlns:a16="http://schemas.microsoft.com/office/drawing/2014/main" id="{459CB60E-6AC5-FF9C-D41C-42E9D3A11D81}"/>
              </a:ext>
            </a:extLst>
          </p:cNvPr>
          <p:cNvSpPr/>
          <p:nvPr userDrawn="1"/>
        </p:nvSpPr>
        <p:spPr>
          <a:xfrm>
            <a:off x="1652885"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7" name="Abgerundetes Rechteck 26">
            <a:extLst>
              <a:ext uri="{FF2B5EF4-FFF2-40B4-BE49-F238E27FC236}">
                <a16:creationId xmlns:a16="http://schemas.microsoft.com/office/drawing/2014/main" id="{DF24ABDD-43E6-9B76-78E2-2E8A5C0AEB94}"/>
              </a:ext>
            </a:extLst>
          </p:cNvPr>
          <p:cNvSpPr/>
          <p:nvPr userDrawn="1"/>
        </p:nvSpPr>
        <p:spPr>
          <a:xfrm>
            <a:off x="2895412"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8" name="Abgerundetes Rechteck 27">
            <a:extLst>
              <a:ext uri="{FF2B5EF4-FFF2-40B4-BE49-F238E27FC236}">
                <a16:creationId xmlns:a16="http://schemas.microsoft.com/office/drawing/2014/main" id="{4EBD00F2-B49F-BE49-F4BF-7100FDD4581A}"/>
              </a:ext>
            </a:extLst>
          </p:cNvPr>
          <p:cNvSpPr/>
          <p:nvPr userDrawn="1"/>
        </p:nvSpPr>
        <p:spPr>
          <a:xfrm>
            <a:off x="4151361"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29" name="Abgerundetes Rechteck 28">
            <a:extLst>
              <a:ext uri="{FF2B5EF4-FFF2-40B4-BE49-F238E27FC236}">
                <a16:creationId xmlns:a16="http://schemas.microsoft.com/office/drawing/2014/main" id="{CFED1ADD-815B-B3DF-E5DE-DB0E6DBEB959}"/>
              </a:ext>
            </a:extLst>
          </p:cNvPr>
          <p:cNvSpPr/>
          <p:nvPr userDrawn="1"/>
        </p:nvSpPr>
        <p:spPr>
          <a:xfrm>
            <a:off x="5380462" y="8461674"/>
            <a:ext cx="1077732" cy="1100686"/>
          </a:xfrm>
          <a:prstGeom prst="roundRect">
            <a:avLst>
              <a:gd name="adj" fmla="val 8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8" dirty="0"/>
          </a:p>
        </p:txBody>
      </p:sp>
      <p:sp>
        <p:nvSpPr>
          <p:cNvPr id="30" name="Bildplatzhalter 8">
            <a:extLst>
              <a:ext uri="{FF2B5EF4-FFF2-40B4-BE49-F238E27FC236}">
                <a16:creationId xmlns:a16="http://schemas.microsoft.com/office/drawing/2014/main" id="{8576BA96-3B1C-B6A2-4AFB-13269E552FA7}"/>
              </a:ext>
            </a:extLst>
          </p:cNvPr>
          <p:cNvSpPr>
            <a:spLocks noGrp="1"/>
          </p:cNvSpPr>
          <p:nvPr>
            <p:ph type="pic" sz="quarter" idx="13"/>
          </p:nvPr>
        </p:nvSpPr>
        <p:spPr>
          <a:xfrm>
            <a:off x="532385" y="8510243"/>
            <a:ext cx="831287" cy="757445"/>
          </a:xfrm>
        </p:spPr>
        <p:txBody>
          <a:bodyPr>
            <a:normAutofit/>
          </a:bodyPr>
          <a:lstStyle>
            <a:lvl1pPr>
              <a:defRPr sz="513"/>
            </a:lvl1pPr>
          </a:lstStyle>
          <a:p>
            <a:r>
              <a:rPr lang="de-DE"/>
              <a:t>Bild durch Klicken auf Symbol hinzufügen</a:t>
            </a:r>
            <a:endParaRPr lang="de-DE" dirty="0"/>
          </a:p>
        </p:txBody>
      </p:sp>
      <p:sp>
        <p:nvSpPr>
          <p:cNvPr id="31" name="Textplatzhalter 10">
            <a:extLst>
              <a:ext uri="{FF2B5EF4-FFF2-40B4-BE49-F238E27FC236}">
                <a16:creationId xmlns:a16="http://schemas.microsoft.com/office/drawing/2014/main" id="{625382C9-C440-CC59-82D6-4D48DE62A72D}"/>
              </a:ext>
            </a:extLst>
          </p:cNvPr>
          <p:cNvSpPr>
            <a:spLocks noGrp="1"/>
          </p:cNvSpPr>
          <p:nvPr>
            <p:ph type="body" sz="quarter" idx="14" hasCustomPrompt="1"/>
          </p:nvPr>
        </p:nvSpPr>
        <p:spPr>
          <a:xfrm>
            <a:off x="418545"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2" name="Bildplatzhalter 8">
            <a:extLst>
              <a:ext uri="{FF2B5EF4-FFF2-40B4-BE49-F238E27FC236}">
                <a16:creationId xmlns:a16="http://schemas.microsoft.com/office/drawing/2014/main" id="{A97757F8-07A4-18A9-F48E-720021EEC957}"/>
              </a:ext>
            </a:extLst>
          </p:cNvPr>
          <p:cNvSpPr>
            <a:spLocks noGrp="1"/>
          </p:cNvSpPr>
          <p:nvPr>
            <p:ph type="pic" sz="quarter" idx="15"/>
          </p:nvPr>
        </p:nvSpPr>
        <p:spPr>
          <a:xfrm>
            <a:off x="1774912" y="8510242"/>
            <a:ext cx="831287" cy="757446"/>
          </a:xfrm>
        </p:spPr>
        <p:txBody>
          <a:bodyPr>
            <a:normAutofit/>
          </a:bodyPr>
          <a:lstStyle>
            <a:lvl1pPr>
              <a:defRPr sz="513"/>
            </a:lvl1pPr>
          </a:lstStyle>
          <a:p>
            <a:r>
              <a:rPr lang="de-DE"/>
              <a:t>Bild durch Klicken auf Symbol hinzufügen</a:t>
            </a:r>
            <a:endParaRPr lang="de-DE" dirty="0"/>
          </a:p>
        </p:txBody>
      </p:sp>
      <p:sp>
        <p:nvSpPr>
          <p:cNvPr id="33" name="Textplatzhalter 10">
            <a:extLst>
              <a:ext uri="{FF2B5EF4-FFF2-40B4-BE49-F238E27FC236}">
                <a16:creationId xmlns:a16="http://schemas.microsoft.com/office/drawing/2014/main" id="{CF74D7C0-0E0F-6DE2-20B5-77C7CD01A8D0}"/>
              </a:ext>
            </a:extLst>
          </p:cNvPr>
          <p:cNvSpPr>
            <a:spLocks noGrp="1"/>
          </p:cNvSpPr>
          <p:nvPr>
            <p:ph type="body" sz="quarter" idx="16" hasCustomPrompt="1"/>
          </p:nvPr>
        </p:nvSpPr>
        <p:spPr>
          <a:xfrm>
            <a:off x="1661070"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4" name="Bildplatzhalter 8">
            <a:extLst>
              <a:ext uri="{FF2B5EF4-FFF2-40B4-BE49-F238E27FC236}">
                <a16:creationId xmlns:a16="http://schemas.microsoft.com/office/drawing/2014/main" id="{4A596EAA-D7B5-1953-674C-197A6C525C44}"/>
              </a:ext>
            </a:extLst>
          </p:cNvPr>
          <p:cNvSpPr>
            <a:spLocks noGrp="1"/>
          </p:cNvSpPr>
          <p:nvPr>
            <p:ph type="pic" sz="quarter" idx="17"/>
          </p:nvPr>
        </p:nvSpPr>
        <p:spPr>
          <a:xfrm>
            <a:off x="3017437" y="8510242"/>
            <a:ext cx="831287" cy="757446"/>
          </a:xfrm>
        </p:spPr>
        <p:txBody>
          <a:bodyPr>
            <a:normAutofit/>
          </a:bodyPr>
          <a:lstStyle>
            <a:lvl1pPr>
              <a:defRPr sz="513"/>
            </a:lvl1pPr>
          </a:lstStyle>
          <a:p>
            <a:r>
              <a:rPr lang="de-DE"/>
              <a:t>Bild durch Klicken auf Symbol hinzufügen</a:t>
            </a:r>
            <a:endParaRPr lang="de-DE" dirty="0"/>
          </a:p>
        </p:txBody>
      </p:sp>
      <p:sp>
        <p:nvSpPr>
          <p:cNvPr id="35" name="Textplatzhalter 10">
            <a:extLst>
              <a:ext uri="{FF2B5EF4-FFF2-40B4-BE49-F238E27FC236}">
                <a16:creationId xmlns:a16="http://schemas.microsoft.com/office/drawing/2014/main" id="{E9B98D97-95E2-CA56-8BA1-B0C6E5FEC3ED}"/>
              </a:ext>
            </a:extLst>
          </p:cNvPr>
          <p:cNvSpPr>
            <a:spLocks noGrp="1"/>
          </p:cNvSpPr>
          <p:nvPr>
            <p:ph type="body" sz="quarter" idx="18" hasCustomPrompt="1"/>
          </p:nvPr>
        </p:nvSpPr>
        <p:spPr>
          <a:xfrm>
            <a:off x="2903596"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6" name="Bildplatzhalter 8">
            <a:extLst>
              <a:ext uri="{FF2B5EF4-FFF2-40B4-BE49-F238E27FC236}">
                <a16:creationId xmlns:a16="http://schemas.microsoft.com/office/drawing/2014/main" id="{EA2C8800-E503-B804-4FB0-A2F3E8C6FF12}"/>
              </a:ext>
            </a:extLst>
          </p:cNvPr>
          <p:cNvSpPr>
            <a:spLocks noGrp="1"/>
          </p:cNvSpPr>
          <p:nvPr>
            <p:ph type="pic" sz="quarter" idx="19"/>
          </p:nvPr>
        </p:nvSpPr>
        <p:spPr>
          <a:xfrm>
            <a:off x="4259962" y="8510242"/>
            <a:ext cx="831287" cy="757446"/>
          </a:xfrm>
        </p:spPr>
        <p:txBody>
          <a:bodyPr>
            <a:normAutofit/>
          </a:bodyPr>
          <a:lstStyle>
            <a:lvl1pPr>
              <a:defRPr sz="513"/>
            </a:lvl1pPr>
          </a:lstStyle>
          <a:p>
            <a:r>
              <a:rPr lang="de-DE"/>
              <a:t>Bild durch Klicken auf Symbol hinzufügen</a:t>
            </a:r>
            <a:endParaRPr lang="de-DE" dirty="0"/>
          </a:p>
        </p:txBody>
      </p:sp>
      <p:sp>
        <p:nvSpPr>
          <p:cNvPr id="37" name="Textplatzhalter 10">
            <a:extLst>
              <a:ext uri="{FF2B5EF4-FFF2-40B4-BE49-F238E27FC236}">
                <a16:creationId xmlns:a16="http://schemas.microsoft.com/office/drawing/2014/main" id="{77862ADE-3743-5398-8BA1-60E6EE1D4F76}"/>
              </a:ext>
            </a:extLst>
          </p:cNvPr>
          <p:cNvSpPr>
            <a:spLocks noGrp="1"/>
          </p:cNvSpPr>
          <p:nvPr>
            <p:ph type="body" sz="quarter" idx="20" hasCustomPrompt="1"/>
          </p:nvPr>
        </p:nvSpPr>
        <p:spPr>
          <a:xfrm>
            <a:off x="4146122"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38" name="Bildplatzhalter 8">
            <a:extLst>
              <a:ext uri="{FF2B5EF4-FFF2-40B4-BE49-F238E27FC236}">
                <a16:creationId xmlns:a16="http://schemas.microsoft.com/office/drawing/2014/main" id="{C6B1E746-650F-B588-1333-E89A64D0A6A8}"/>
              </a:ext>
            </a:extLst>
          </p:cNvPr>
          <p:cNvSpPr>
            <a:spLocks noGrp="1"/>
          </p:cNvSpPr>
          <p:nvPr>
            <p:ph type="pic" sz="quarter" idx="21"/>
          </p:nvPr>
        </p:nvSpPr>
        <p:spPr>
          <a:xfrm>
            <a:off x="5502489" y="8510242"/>
            <a:ext cx="831287" cy="757446"/>
          </a:xfrm>
        </p:spPr>
        <p:txBody>
          <a:bodyPr>
            <a:normAutofit/>
          </a:bodyPr>
          <a:lstStyle>
            <a:lvl1pPr>
              <a:defRPr sz="513"/>
            </a:lvl1pPr>
          </a:lstStyle>
          <a:p>
            <a:r>
              <a:rPr lang="de-DE"/>
              <a:t>Bild durch Klicken auf Symbol hinzufügen</a:t>
            </a:r>
            <a:endParaRPr lang="de-DE" dirty="0"/>
          </a:p>
        </p:txBody>
      </p:sp>
      <p:sp>
        <p:nvSpPr>
          <p:cNvPr id="39" name="Textplatzhalter 10">
            <a:extLst>
              <a:ext uri="{FF2B5EF4-FFF2-40B4-BE49-F238E27FC236}">
                <a16:creationId xmlns:a16="http://schemas.microsoft.com/office/drawing/2014/main" id="{8C20FBCF-205F-40F3-EAF1-EF7A7F1C1ED2}"/>
              </a:ext>
            </a:extLst>
          </p:cNvPr>
          <p:cNvSpPr>
            <a:spLocks noGrp="1"/>
          </p:cNvSpPr>
          <p:nvPr>
            <p:ph type="body" sz="quarter" idx="22" hasCustomPrompt="1"/>
          </p:nvPr>
        </p:nvSpPr>
        <p:spPr>
          <a:xfrm>
            <a:off x="5388647" y="9267689"/>
            <a:ext cx="1058993" cy="276538"/>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0" name="Bildplatzhalter 8">
            <a:extLst>
              <a:ext uri="{FF2B5EF4-FFF2-40B4-BE49-F238E27FC236}">
                <a16:creationId xmlns:a16="http://schemas.microsoft.com/office/drawing/2014/main" id="{414352BA-034F-2AA6-E91D-FA08E247B6BF}"/>
              </a:ext>
            </a:extLst>
          </p:cNvPr>
          <p:cNvSpPr>
            <a:spLocks noGrp="1"/>
          </p:cNvSpPr>
          <p:nvPr>
            <p:ph type="pic" sz="quarter" idx="33"/>
          </p:nvPr>
        </p:nvSpPr>
        <p:spPr>
          <a:xfrm>
            <a:off x="538742" y="1626503"/>
            <a:ext cx="831287" cy="757445"/>
          </a:xfrm>
        </p:spPr>
        <p:txBody>
          <a:bodyPr>
            <a:normAutofit/>
          </a:bodyPr>
          <a:lstStyle>
            <a:lvl1pPr>
              <a:defRPr sz="513"/>
            </a:lvl1pPr>
          </a:lstStyle>
          <a:p>
            <a:r>
              <a:rPr lang="de-DE"/>
              <a:t>Bild durch Klicken auf Symbol hinzufügen</a:t>
            </a:r>
            <a:endParaRPr lang="de-DE" dirty="0"/>
          </a:p>
        </p:txBody>
      </p:sp>
      <p:sp>
        <p:nvSpPr>
          <p:cNvPr id="61" name="Textplatzhalter 10">
            <a:extLst>
              <a:ext uri="{FF2B5EF4-FFF2-40B4-BE49-F238E27FC236}">
                <a16:creationId xmlns:a16="http://schemas.microsoft.com/office/drawing/2014/main" id="{8D5D0F6B-A9E1-8CCE-FB33-67A5C97CAE3E}"/>
              </a:ext>
            </a:extLst>
          </p:cNvPr>
          <p:cNvSpPr>
            <a:spLocks noGrp="1"/>
          </p:cNvSpPr>
          <p:nvPr>
            <p:ph type="body" sz="quarter" idx="34" hasCustomPrompt="1"/>
          </p:nvPr>
        </p:nvSpPr>
        <p:spPr>
          <a:xfrm>
            <a:off x="424901" y="2383949"/>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2" name="Bildplatzhalter 8">
            <a:extLst>
              <a:ext uri="{FF2B5EF4-FFF2-40B4-BE49-F238E27FC236}">
                <a16:creationId xmlns:a16="http://schemas.microsoft.com/office/drawing/2014/main" id="{1389517D-68B0-DD80-89FB-2223DD4DC622}"/>
              </a:ext>
            </a:extLst>
          </p:cNvPr>
          <p:cNvSpPr>
            <a:spLocks noGrp="1"/>
          </p:cNvSpPr>
          <p:nvPr>
            <p:ph type="pic" sz="quarter" idx="35"/>
          </p:nvPr>
        </p:nvSpPr>
        <p:spPr>
          <a:xfrm>
            <a:off x="1781269" y="1626503"/>
            <a:ext cx="831287" cy="757446"/>
          </a:xfrm>
        </p:spPr>
        <p:txBody>
          <a:bodyPr>
            <a:normAutofit/>
          </a:bodyPr>
          <a:lstStyle>
            <a:lvl1pPr>
              <a:defRPr sz="513"/>
            </a:lvl1pPr>
          </a:lstStyle>
          <a:p>
            <a:r>
              <a:rPr lang="de-DE"/>
              <a:t>Bild durch Klicken auf Symbol hinzufügen</a:t>
            </a:r>
            <a:endParaRPr lang="de-DE" dirty="0"/>
          </a:p>
        </p:txBody>
      </p:sp>
      <p:sp>
        <p:nvSpPr>
          <p:cNvPr id="63" name="Textplatzhalter 10">
            <a:extLst>
              <a:ext uri="{FF2B5EF4-FFF2-40B4-BE49-F238E27FC236}">
                <a16:creationId xmlns:a16="http://schemas.microsoft.com/office/drawing/2014/main" id="{CA395362-6A5D-CD70-B05D-CD57886D8FCF}"/>
              </a:ext>
            </a:extLst>
          </p:cNvPr>
          <p:cNvSpPr>
            <a:spLocks noGrp="1"/>
          </p:cNvSpPr>
          <p:nvPr>
            <p:ph type="body" sz="quarter" idx="36" hasCustomPrompt="1"/>
          </p:nvPr>
        </p:nvSpPr>
        <p:spPr>
          <a:xfrm>
            <a:off x="1667427" y="2383949"/>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4" name="Bildplatzhalter 8">
            <a:extLst>
              <a:ext uri="{FF2B5EF4-FFF2-40B4-BE49-F238E27FC236}">
                <a16:creationId xmlns:a16="http://schemas.microsoft.com/office/drawing/2014/main" id="{AADB06AE-CCFA-308F-5411-42070F001B9B}"/>
              </a:ext>
            </a:extLst>
          </p:cNvPr>
          <p:cNvSpPr>
            <a:spLocks noGrp="1"/>
          </p:cNvSpPr>
          <p:nvPr>
            <p:ph type="pic" sz="quarter" idx="37"/>
          </p:nvPr>
        </p:nvSpPr>
        <p:spPr>
          <a:xfrm>
            <a:off x="3008750" y="1626503"/>
            <a:ext cx="831287" cy="757446"/>
          </a:xfrm>
        </p:spPr>
        <p:txBody>
          <a:bodyPr>
            <a:normAutofit/>
          </a:bodyPr>
          <a:lstStyle>
            <a:lvl1pPr>
              <a:defRPr sz="513"/>
            </a:lvl1pPr>
          </a:lstStyle>
          <a:p>
            <a:r>
              <a:rPr lang="de-DE"/>
              <a:t>Bild durch Klicken auf Symbol hinzufügen</a:t>
            </a:r>
            <a:endParaRPr lang="de-DE" dirty="0"/>
          </a:p>
        </p:txBody>
      </p:sp>
      <p:sp>
        <p:nvSpPr>
          <p:cNvPr id="65" name="Textplatzhalter 10">
            <a:extLst>
              <a:ext uri="{FF2B5EF4-FFF2-40B4-BE49-F238E27FC236}">
                <a16:creationId xmlns:a16="http://schemas.microsoft.com/office/drawing/2014/main" id="{35226374-BC72-FA06-6367-A5037A380087}"/>
              </a:ext>
            </a:extLst>
          </p:cNvPr>
          <p:cNvSpPr>
            <a:spLocks noGrp="1"/>
          </p:cNvSpPr>
          <p:nvPr>
            <p:ph type="body" sz="quarter" idx="38" hasCustomPrompt="1"/>
          </p:nvPr>
        </p:nvSpPr>
        <p:spPr>
          <a:xfrm>
            <a:off x="2894909" y="2383949"/>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6" name="Bildplatzhalter 8">
            <a:extLst>
              <a:ext uri="{FF2B5EF4-FFF2-40B4-BE49-F238E27FC236}">
                <a16:creationId xmlns:a16="http://schemas.microsoft.com/office/drawing/2014/main" id="{CE1CE7FD-69F8-90E6-1FB7-BA909C6B4C01}"/>
              </a:ext>
            </a:extLst>
          </p:cNvPr>
          <p:cNvSpPr>
            <a:spLocks noGrp="1"/>
          </p:cNvSpPr>
          <p:nvPr>
            <p:ph type="pic" sz="quarter" idx="39"/>
          </p:nvPr>
        </p:nvSpPr>
        <p:spPr>
          <a:xfrm>
            <a:off x="4268136" y="1628529"/>
            <a:ext cx="831287" cy="757446"/>
          </a:xfrm>
        </p:spPr>
        <p:txBody>
          <a:bodyPr>
            <a:normAutofit/>
          </a:bodyPr>
          <a:lstStyle>
            <a:lvl1pPr>
              <a:defRPr sz="513"/>
            </a:lvl1pPr>
          </a:lstStyle>
          <a:p>
            <a:r>
              <a:rPr lang="de-DE"/>
              <a:t>Bild durch Klicken auf Symbol hinzufügen</a:t>
            </a:r>
            <a:endParaRPr lang="de-DE" dirty="0"/>
          </a:p>
        </p:txBody>
      </p:sp>
      <p:sp>
        <p:nvSpPr>
          <p:cNvPr id="67" name="Textplatzhalter 10">
            <a:extLst>
              <a:ext uri="{FF2B5EF4-FFF2-40B4-BE49-F238E27FC236}">
                <a16:creationId xmlns:a16="http://schemas.microsoft.com/office/drawing/2014/main" id="{2BE5936B-C001-9FCF-B857-751DA39405C0}"/>
              </a:ext>
            </a:extLst>
          </p:cNvPr>
          <p:cNvSpPr>
            <a:spLocks noGrp="1"/>
          </p:cNvSpPr>
          <p:nvPr>
            <p:ph type="body" sz="quarter" idx="40" hasCustomPrompt="1"/>
          </p:nvPr>
        </p:nvSpPr>
        <p:spPr>
          <a:xfrm>
            <a:off x="4154296" y="2385975"/>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68" name="Bildplatzhalter 8">
            <a:extLst>
              <a:ext uri="{FF2B5EF4-FFF2-40B4-BE49-F238E27FC236}">
                <a16:creationId xmlns:a16="http://schemas.microsoft.com/office/drawing/2014/main" id="{E76D878B-279A-5B52-965F-F0E4D867AD43}"/>
              </a:ext>
            </a:extLst>
          </p:cNvPr>
          <p:cNvSpPr>
            <a:spLocks noGrp="1"/>
          </p:cNvSpPr>
          <p:nvPr>
            <p:ph type="pic" sz="quarter" idx="41"/>
          </p:nvPr>
        </p:nvSpPr>
        <p:spPr>
          <a:xfrm>
            <a:off x="5475948" y="1629345"/>
            <a:ext cx="831287" cy="757446"/>
          </a:xfrm>
        </p:spPr>
        <p:txBody>
          <a:bodyPr>
            <a:normAutofit/>
          </a:bodyPr>
          <a:lstStyle>
            <a:lvl1pPr>
              <a:defRPr sz="513"/>
            </a:lvl1pPr>
          </a:lstStyle>
          <a:p>
            <a:r>
              <a:rPr lang="de-DE"/>
              <a:t>Bild durch Klicken auf Symbol hinzufügen</a:t>
            </a:r>
            <a:endParaRPr lang="de-DE" dirty="0"/>
          </a:p>
        </p:txBody>
      </p:sp>
      <p:sp>
        <p:nvSpPr>
          <p:cNvPr id="69" name="Textplatzhalter 10">
            <a:extLst>
              <a:ext uri="{FF2B5EF4-FFF2-40B4-BE49-F238E27FC236}">
                <a16:creationId xmlns:a16="http://schemas.microsoft.com/office/drawing/2014/main" id="{BD556574-352B-0764-5CE7-B0B1D3BB20D5}"/>
              </a:ext>
            </a:extLst>
          </p:cNvPr>
          <p:cNvSpPr>
            <a:spLocks noGrp="1"/>
          </p:cNvSpPr>
          <p:nvPr>
            <p:ph type="body" sz="quarter" idx="42" hasCustomPrompt="1"/>
          </p:nvPr>
        </p:nvSpPr>
        <p:spPr>
          <a:xfrm>
            <a:off x="5362106" y="2386791"/>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0" name="Bildplatzhalter 8">
            <a:extLst>
              <a:ext uri="{FF2B5EF4-FFF2-40B4-BE49-F238E27FC236}">
                <a16:creationId xmlns:a16="http://schemas.microsoft.com/office/drawing/2014/main" id="{93E75F61-3D01-F64E-F400-D8FB7976BA56}"/>
              </a:ext>
            </a:extLst>
          </p:cNvPr>
          <p:cNvSpPr>
            <a:spLocks noGrp="1"/>
          </p:cNvSpPr>
          <p:nvPr>
            <p:ph type="pic" sz="quarter" idx="43"/>
          </p:nvPr>
        </p:nvSpPr>
        <p:spPr>
          <a:xfrm>
            <a:off x="529171" y="5534077"/>
            <a:ext cx="831287" cy="757445"/>
          </a:xfrm>
        </p:spPr>
        <p:txBody>
          <a:bodyPr>
            <a:normAutofit/>
          </a:bodyPr>
          <a:lstStyle>
            <a:lvl1pPr>
              <a:defRPr sz="513"/>
            </a:lvl1pPr>
          </a:lstStyle>
          <a:p>
            <a:r>
              <a:rPr lang="de-DE"/>
              <a:t>Bild durch Klicken auf Symbol hinzufügen</a:t>
            </a:r>
            <a:endParaRPr lang="de-DE" dirty="0"/>
          </a:p>
        </p:txBody>
      </p:sp>
      <p:sp>
        <p:nvSpPr>
          <p:cNvPr id="71" name="Textplatzhalter 10">
            <a:extLst>
              <a:ext uri="{FF2B5EF4-FFF2-40B4-BE49-F238E27FC236}">
                <a16:creationId xmlns:a16="http://schemas.microsoft.com/office/drawing/2014/main" id="{E8D6FCE3-4FB2-1FE9-64D5-DAFB40EBC0BC}"/>
              </a:ext>
            </a:extLst>
          </p:cNvPr>
          <p:cNvSpPr>
            <a:spLocks noGrp="1"/>
          </p:cNvSpPr>
          <p:nvPr>
            <p:ph type="body" sz="quarter" idx="44" hasCustomPrompt="1"/>
          </p:nvPr>
        </p:nvSpPr>
        <p:spPr>
          <a:xfrm>
            <a:off x="415331"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2" name="Bildplatzhalter 8">
            <a:extLst>
              <a:ext uri="{FF2B5EF4-FFF2-40B4-BE49-F238E27FC236}">
                <a16:creationId xmlns:a16="http://schemas.microsoft.com/office/drawing/2014/main" id="{00EB5144-263C-09B1-22C8-15F31C41F2BC}"/>
              </a:ext>
            </a:extLst>
          </p:cNvPr>
          <p:cNvSpPr>
            <a:spLocks noGrp="1"/>
          </p:cNvSpPr>
          <p:nvPr>
            <p:ph type="pic" sz="quarter" idx="45"/>
          </p:nvPr>
        </p:nvSpPr>
        <p:spPr>
          <a:xfrm>
            <a:off x="1771698" y="5534077"/>
            <a:ext cx="831287" cy="757446"/>
          </a:xfrm>
        </p:spPr>
        <p:txBody>
          <a:bodyPr>
            <a:normAutofit/>
          </a:bodyPr>
          <a:lstStyle>
            <a:lvl1pPr>
              <a:defRPr sz="513"/>
            </a:lvl1pPr>
          </a:lstStyle>
          <a:p>
            <a:r>
              <a:rPr lang="de-DE"/>
              <a:t>Bild durch Klicken auf Symbol hinzufügen</a:t>
            </a:r>
            <a:endParaRPr lang="de-DE" dirty="0"/>
          </a:p>
        </p:txBody>
      </p:sp>
      <p:sp>
        <p:nvSpPr>
          <p:cNvPr id="73" name="Textplatzhalter 10">
            <a:extLst>
              <a:ext uri="{FF2B5EF4-FFF2-40B4-BE49-F238E27FC236}">
                <a16:creationId xmlns:a16="http://schemas.microsoft.com/office/drawing/2014/main" id="{CDF2280B-8357-99BC-C6EE-90701DFF2FC4}"/>
              </a:ext>
            </a:extLst>
          </p:cNvPr>
          <p:cNvSpPr>
            <a:spLocks noGrp="1"/>
          </p:cNvSpPr>
          <p:nvPr>
            <p:ph type="body" sz="quarter" idx="46" hasCustomPrompt="1"/>
          </p:nvPr>
        </p:nvSpPr>
        <p:spPr>
          <a:xfrm>
            <a:off x="1657856"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4" name="Bildplatzhalter 8">
            <a:extLst>
              <a:ext uri="{FF2B5EF4-FFF2-40B4-BE49-F238E27FC236}">
                <a16:creationId xmlns:a16="http://schemas.microsoft.com/office/drawing/2014/main" id="{9D695467-DF54-7545-B5FF-F373924F1D87}"/>
              </a:ext>
            </a:extLst>
          </p:cNvPr>
          <p:cNvSpPr>
            <a:spLocks noGrp="1"/>
          </p:cNvSpPr>
          <p:nvPr>
            <p:ph type="pic" sz="quarter" idx="47"/>
          </p:nvPr>
        </p:nvSpPr>
        <p:spPr>
          <a:xfrm>
            <a:off x="3014223" y="5534077"/>
            <a:ext cx="831287" cy="757446"/>
          </a:xfrm>
        </p:spPr>
        <p:txBody>
          <a:bodyPr>
            <a:normAutofit/>
          </a:bodyPr>
          <a:lstStyle>
            <a:lvl1pPr>
              <a:defRPr sz="513"/>
            </a:lvl1pPr>
          </a:lstStyle>
          <a:p>
            <a:r>
              <a:rPr lang="de-DE"/>
              <a:t>Bild durch Klicken auf Symbol hinzufügen</a:t>
            </a:r>
            <a:endParaRPr lang="de-DE" dirty="0"/>
          </a:p>
        </p:txBody>
      </p:sp>
      <p:sp>
        <p:nvSpPr>
          <p:cNvPr id="75" name="Textplatzhalter 10">
            <a:extLst>
              <a:ext uri="{FF2B5EF4-FFF2-40B4-BE49-F238E27FC236}">
                <a16:creationId xmlns:a16="http://schemas.microsoft.com/office/drawing/2014/main" id="{83671106-B71F-A5E5-433C-17252960B3BF}"/>
              </a:ext>
            </a:extLst>
          </p:cNvPr>
          <p:cNvSpPr>
            <a:spLocks noGrp="1"/>
          </p:cNvSpPr>
          <p:nvPr>
            <p:ph type="body" sz="quarter" idx="48" hasCustomPrompt="1"/>
          </p:nvPr>
        </p:nvSpPr>
        <p:spPr>
          <a:xfrm>
            <a:off x="2900382"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6" name="Bildplatzhalter 8">
            <a:extLst>
              <a:ext uri="{FF2B5EF4-FFF2-40B4-BE49-F238E27FC236}">
                <a16:creationId xmlns:a16="http://schemas.microsoft.com/office/drawing/2014/main" id="{3D42C51E-63B2-1734-4A61-676EBA9EF6F4}"/>
              </a:ext>
            </a:extLst>
          </p:cNvPr>
          <p:cNvSpPr>
            <a:spLocks noGrp="1"/>
          </p:cNvSpPr>
          <p:nvPr>
            <p:ph type="pic" sz="quarter" idx="49"/>
          </p:nvPr>
        </p:nvSpPr>
        <p:spPr>
          <a:xfrm>
            <a:off x="4256748" y="5534077"/>
            <a:ext cx="831287" cy="757446"/>
          </a:xfrm>
        </p:spPr>
        <p:txBody>
          <a:bodyPr>
            <a:normAutofit/>
          </a:bodyPr>
          <a:lstStyle>
            <a:lvl1pPr>
              <a:defRPr sz="513"/>
            </a:lvl1pPr>
          </a:lstStyle>
          <a:p>
            <a:r>
              <a:rPr lang="de-DE"/>
              <a:t>Bild durch Klicken auf Symbol hinzufügen</a:t>
            </a:r>
            <a:endParaRPr lang="de-DE" dirty="0"/>
          </a:p>
        </p:txBody>
      </p:sp>
      <p:sp>
        <p:nvSpPr>
          <p:cNvPr id="77" name="Textplatzhalter 10">
            <a:extLst>
              <a:ext uri="{FF2B5EF4-FFF2-40B4-BE49-F238E27FC236}">
                <a16:creationId xmlns:a16="http://schemas.microsoft.com/office/drawing/2014/main" id="{3EBA0D8F-3036-8032-85BD-CC14DB664BC1}"/>
              </a:ext>
            </a:extLst>
          </p:cNvPr>
          <p:cNvSpPr>
            <a:spLocks noGrp="1"/>
          </p:cNvSpPr>
          <p:nvPr>
            <p:ph type="body" sz="quarter" idx="50" hasCustomPrompt="1"/>
          </p:nvPr>
        </p:nvSpPr>
        <p:spPr>
          <a:xfrm>
            <a:off x="4142907"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78" name="Bildplatzhalter 8">
            <a:extLst>
              <a:ext uri="{FF2B5EF4-FFF2-40B4-BE49-F238E27FC236}">
                <a16:creationId xmlns:a16="http://schemas.microsoft.com/office/drawing/2014/main" id="{B62AC170-61DE-E33A-CC03-5F6212496DA8}"/>
              </a:ext>
            </a:extLst>
          </p:cNvPr>
          <p:cNvSpPr>
            <a:spLocks noGrp="1"/>
          </p:cNvSpPr>
          <p:nvPr>
            <p:ph type="pic" sz="quarter" idx="51"/>
          </p:nvPr>
        </p:nvSpPr>
        <p:spPr>
          <a:xfrm>
            <a:off x="5499275" y="5534077"/>
            <a:ext cx="831287" cy="757446"/>
          </a:xfrm>
        </p:spPr>
        <p:txBody>
          <a:bodyPr>
            <a:normAutofit/>
          </a:bodyPr>
          <a:lstStyle>
            <a:lvl1pPr>
              <a:defRPr sz="513"/>
            </a:lvl1pPr>
          </a:lstStyle>
          <a:p>
            <a:r>
              <a:rPr lang="de-DE"/>
              <a:t>Bild durch Klicken auf Symbol hinzufügen</a:t>
            </a:r>
            <a:endParaRPr lang="de-DE" dirty="0"/>
          </a:p>
        </p:txBody>
      </p:sp>
      <p:sp>
        <p:nvSpPr>
          <p:cNvPr id="79" name="Textplatzhalter 10">
            <a:extLst>
              <a:ext uri="{FF2B5EF4-FFF2-40B4-BE49-F238E27FC236}">
                <a16:creationId xmlns:a16="http://schemas.microsoft.com/office/drawing/2014/main" id="{60067B3D-78EF-D439-BBFA-44BE46E5038A}"/>
              </a:ext>
            </a:extLst>
          </p:cNvPr>
          <p:cNvSpPr>
            <a:spLocks noGrp="1"/>
          </p:cNvSpPr>
          <p:nvPr>
            <p:ph type="body" sz="quarter" idx="52" hasCustomPrompt="1"/>
          </p:nvPr>
        </p:nvSpPr>
        <p:spPr>
          <a:xfrm>
            <a:off x="5385433" y="6291523"/>
            <a:ext cx="1058993" cy="30154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0" name="Bildplatzhalter 8">
            <a:extLst>
              <a:ext uri="{FF2B5EF4-FFF2-40B4-BE49-F238E27FC236}">
                <a16:creationId xmlns:a16="http://schemas.microsoft.com/office/drawing/2014/main" id="{8BC16735-7698-C23A-331F-9E45DC94120D}"/>
              </a:ext>
            </a:extLst>
          </p:cNvPr>
          <p:cNvSpPr>
            <a:spLocks noGrp="1"/>
          </p:cNvSpPr>
          <p:nvPr>
            <p:ph type="pic" sz="quarter" idx="53"/>
          </p:nvPr>
        </p:nvSpPr>
        <p:spPr>
          <a:xfrm>
            <a:off x="524201" y="7016383"/>
            <a:ext cx="831287" cy="757445"/>
          </a:xfrm>
        </p:spPr>
        <p:txBody>
          <a:bodyPr>
            <a:normAutofit/>
          </a:bodyPr>
          <a:lstStyle>
            <a:lvl1pPr>
              <a:defRPr sz="513"/>
            </a:lvl1pPr>
          </a:lstStyle>
          <a:p>
            <a:r>
              <a:rPr lang="de-DE"/>
              <a:t>Bild durch Klicken auf Symbol hinzufügen</a:t>
            </a:r>
            <a:endParaRPr lang="de-DE" dirty="0"/>
          </a:p>
        </p:txBody>
      </p:sp>
      <p:sp>
        <p:nvSpPr>
          <p:cNvPr id="81" name="Textplatzhalter 10">
            <a:extLst>
              <a:ext uri="{FF2B5EF4-FFF2-40B4-BE49-F238E27FC236}">
                <a16:creationId xmlns:a16="http://schemas.microsoft.com/office/drawing/2014/main" id="{E5466DB1-C437-C843-55F3-67A17EF9830E}"/>
              </a:ext>
            </a:extLst>
          </p:cNvPr>
          <p:cNvSpPr>
            <a:spLocks noGrp="1"/>
          </p:cNvSpPr>
          <p:nvPr>
            <p:ph type="body" sz="quarter" idx="54" hasCustomPrompt="1"/>
          </p:nvPr>
        </p:nvSpPr>
        <p:spPr>
          <a:xfrm>
            <a:off x="410360" y="7773829"/>
            <a:ext cx="1058993" cy="286057"/>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2" name="Bildplatzhalter 8">
            <a:extLst>
              <a:ext uri="{FF2B5EF4-FFF2-40B4-BE49-F238E27FC236}">
                <a16:creationId xmlns:a16="http://schemas.microsoft.com/office/drawing/2014/main" id="{114717FF-DDA0-C565-E43A-E2A3C19BF109}"/>
              </a:ext>
            </a:extLst>
          </p:cNvPr>
          <p:cNvSpPr>
            <a:spLocks noGrp="1"/>
          </p:cNvSpPr>
          <p:nvPr>
            <p:ph type="pic" sz="quarter" idx="55"/>
          </p:nvPr>
        </p:nvSpPr>
        <p:spPr>
          <a:xfrm>
            <a:off x="1766728" y="7016383"/>
            <a:ext cx="831287" cy="757446"/>
          </a:xfrm>
        </p:spPr>
        <p:txBody>
          <a:bodyPr>
            <a:normAutofit/>
          </a:bodyPr>
          <a:lstStyle>
            <a:lvl1pPr>
              <a:defRPr sz="513"/>
            </a:lvl1pPr>
          </a:lstStyle>
          <a:p>
            <a:r>
              <a:rPr lang="de-DE"/>
              <a:t>Bild durch Klicken auf Symbol hinzufügen</a:t>
            </a:r>
            <a:endParaRPr lang="de-DE" dirty="0"/>
          </a:p>
        </p:txBody>
      </p:sp>
      <p:sp>
        <p:nvSpPr>
          <p:cNvPr id="83" name="Textplatzhalter 10">
            <a:extLst>
              <a:ext uri="{FF2B5EF4-FFF2-40B4-BE49-F238E27FC236}">
                <a16:creationId xmlns:a16="http://schemas.microsoft.com/office/drawing/2014/main" id="{49013FAB-BB5F-2274-20D3-0D8142EC8ED3}"/>
              </a:ext>
            </a:extLst>
          </p:cNvPr>
          <p:cNvSpPr>
            <a:spLocks noGrp="1"/>
          </p:cNvSpPr>
          <p:nvPr>
            <p:ph type="body" sz="quarter" idx="56" hasCustomPrompt="1"/>
          </p:nvPr>
        </p:nvSpPr>
        <p:spPr>
          <a:xfrm>
            <a:off x="1652885"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4" name="Bildplatzhalter 8">
            <a:extLst>
              <a:ext uri="{FF2B5EF4-FFF2-40B4-BE49-F238E27FC236}">
                <a16:creationId xmlns:a16="http://schemas.microsoft.com/office/drawing/2014/main" id="{357A3008-1167-ADE1-128B-BEC61E2B8F17}"/>
              </a:ext>
            </a:extLst>
          </p:cNvPr>
          <p:cNvSpPr>
            <a:spLocks noGrp="1"/>
          </p:cNvSpPr>
          <p:nvPr>
            <p:ph type="pic" sz="quarter" idx="57"/>
          </p:nvPr>
        </p:nvSpPr>
        <p:spPr>
          <a:xfrm>
            <a:off x="3009253" y="7016383"/>
            <a:ext cx="831287" cy="757446"/>
          </a:xfrm>
        </p:spPr>
        <p:txBody>
          <a:bodyPr>
            <a:normAutofit/>
          </a:bodyPr>
          <a:lstStyle>
            <a:lvl1pPr>
              <a:defRPr sz="513"/>
            </a:lvl1pPr>
          </a:lstStyle>
          <a:p>
            <a:r>
              <a:rPr lang="de-DE"/>
              <a:t>Bild durch Klicken auf Symbol hinzufügen</a:t>
            </a:r>
            <a:endParaRPr lang="de-DE" dirty="0"/>
          </a:p>
        </p:txBody>
      </p:sp>
      <p:sp>
        <p:nvSpPr>
          <p:cNvPr id="85" name="Textplatzhalter 10">
            <a:extLst>
              <a:ext uri="{FF2B5EF4-FFF2-40B4-BE49-F238E27FC236}">
                <a16:creationId xmlns:a16="http://schemas.microsoft.com/office/drawing/2014/main" id="{94B656E1-3922-E0E2-B8B3-C40C6554F85E}"/>
              </a:ext>
            </a:extLst>
          </p:cNvPr>
          <p:cNvSpPr>
            <a:spLocks noGrp="1"/>
          </p:cNvSpPr>
          <p:nvPr>
            <p:ph type="body" sz="quarter" idx="58" hasCustomPrompt="1"/>
          </p:nvPr>
        </p:nvSpPr>
        <p:spPr>
          <a:xfrm>
            <a:off x="2895412"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6" name="Bildplatzhalter 8">
            <a:extLst>
              <a:ext uri="{FF2B5EF4-FFF2-40B4-BE49-F238E27FC236}">
                <a16:creationId xmlns:a16="http://schemas.microsoft.com/office/drawing/2014/main" id="{AD7C233C-278E-0F77-5007-81CC033B9B95}"/>
              </a:ext>
            </a:extLst>
          </p:cNvPr>
          <p:cNvSpPr>
            <a:spLocks noGrp="1"/>
          </p:cNvSpPr>
          <p:nvPr>
            <p:ph type="pic" sz="quarter" idx="59"/>
          </p:nvPr>
        </p:nvSpPr>
        <p:spPr>
          <a:xfrm>
            <a:off x="4251777" y="7016383"/>
            <a:ext cx="831287" cy="757446"/>
          </a:xfrm>
        </p:spPr>
        <p:txBody>
          <a:bodyPr>
            <a:normAutofit/>
          </a:bodyPr>
          <a:lstStyle>
            <a:lvl1pPr>
              <a:defRPr sz="513"/>
            </a:lvl1pPr>
          </a:lstStyle>
          <a:p>
            <a:r>
              <a:rPr lang="de-DE"/>
              <a:t>Bild durch Klicken auf Symbol hinzufügen</a:t>
            </a:r>
            <a:endParaRPr lang="de-DE" dirty="0"/>
          </a:p>
        </p:txBody>
      </p:sp>
      <p:sp>
        <p:nvSpPr>
          <p:cNvPr id="87" name="Textplatzhalter 10">
            <a:extLst>
              <a:ext uri="{FF2B5EF4-FFF2-40B4-BE49-F238E27FC236}">
                <a16:creationId xmlns:a16="http://schemas.microsoft.com/office/drawing/2014/main" id="{50FF4635-4227-211F-6BAA-40B630CC13FA}"/>
              </a:ext>
            </a:extLst>
          </p:cNvPr>
          <p:cNvSpPr>
            <a:spLocks noGrp="1"/>
          </p:cNvSpPr>
          <p:nvPr>
            <p:ph type="body" sz="quarter" idx="60" hasCustomPrompt="1"/>
          </p:nvPr>
        </p:nvSpPr>
        <p:spPr>
          <a:xfrm>
            <a:off x="4137937"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88" name="Bildplatzhalter 8">
            <a:extLst>
              <a:ext uri="{FF2B5EF4-FFF2-40B4-BE49-F238E27FC236}">
                <a16:creationId xmlns:a16="http://schemas.microsoft.com/office/drawing/2014/main" id="{A489D2E7-2041-7517-C165-2D468D11AC89}"/>
              </a:ext>
            </a:extLst>
          </p:cNvPr>
          <p:cNvSpPr>
            <a:spLocks noGrp="1"/>
          </p:cNvSpPr>
          <p:nvPr>
            <p:ph type="pic" sz="quarter" idx="61"/>
          </p:nvPr>
        </p:nvSpPr>
        <p:spPr>
          <a:xfrm>
            <a:off x="5494304" y="7016383"/>
            <a:ext cx="831287" cy="757446"/>
          </a:xfrm>
        </p:spPr>
        <p:txBody>
          <a:bodyPr>
            <a:normAutofit/>
          </a:bodyPr>
          <a:lstStyle>
            <a:lvl1pPr>
              <a:defRPr sz="513"/>
            </a:lvl1pPr>
          </a:lstStyle>
          <a:p>
            <a:r>
              <a:rPr lang="de-DE"/>
              <a:t>Bild durch Klicken auf Symbol hinzufügen</a:t>
            </a:r>
            <a:endParaRPr lang="de-DE" dirty="0"/>
          </a:p>
        </p:txBody>
      </p:sp>
      <p:sp>
        <p:nvSpPr>
          <p:cNvPr id="89" name="Textplatzhalter 10">
            <a:extLst>
              <a:ext uri="{FF2B5EF4-FFF2-40B4-BE49-F238E27FC236}">
                <a16:creationId xmlns:a16="http://schemas.microsoft.com/office/drawing/2014/main" id="{08F6EDAB-177C-D59D-F9EA-C4446DC131AB}"/>
              </a:ext>
            </a:extLst>
          </p:cNvPr>
          <p:cNvSpPr>
            <a:spLocks noGrp="1"/>
          </p:cNvSpPr>
          <p:nvPr>
            <p:ph type="body" sz="quarter" idx="62" hasCustomPrompt="1"/>
          </p:nvPr>
        </p:nvSpPr>
        <p:spPr>
          <a:xfrm>
            <a:off x="5380462" y="7773829"/>
            <a:ext cx="1058993" cy="278624"/>
          </a:xfrm>
        </p:spPr>
        <p:txBody>
          <a:bodyPr anchor="ctr">
            <a:normAutofit/>
          </a:bodyPr>
          <a:lstStyle>
            <a:lvl1pPr marL="0" indent="0" algn="l">
              <a:buNone/>
              <a:defRPr sz="898">
                <a:latin typeface="Avenir Book" panose="02000503020000020003" pitchFamily="2" charset="0"/>
              </a:defRPr>
            </a:lvl1pPr>
          </a:lstStyle>
          <a:p>
            <a:pPr lvl="0"/>
            <a:r>
              <a:rPr lang="de-DE" dirty="0"/>
              <a:t>Text</a:t>
            </a:r>
          </a:p>
        </p:txBody>
      </p:sp>
      <p:sp>
        <p:nvSpPr>
          <p:cNvPr id="94" name="Rechteck 93">
            <a:extLst>
              <a:ext uri="{FF2B5EF4-FFF2-40B4-BE49-F238E27FC236}">
                <a16:creationId xmlns:a16="http://schemas.microsoft.com/office/drawing/2014/main" id="{25F14164-5B21-4427-C6CA-F1AB7F823FB9}"/>
              </a:ext>
            </a:extLst>
          </p:cNvPr>
          <p:cNvSpPr/>
          <p:nvPr userDrawn="1"/>
        </p:nvSpPr>
        <p:spPr>
          <a:xfrm>
            <a:off x="2725443" y="1582480"/>
            <a:ext cx="163293" cy="1106354"/>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
        <p:nvSpPr>
          <p:cNvPr id="95" name="Rechteck 94">
            <a:extLst>
              <a:ext uri="{FF2B5EF4-FFF2-40B4-BE49-F238E27FC236}">
                <a16:creationId xmlns:a16="http://schemas.microsoft.com/office/drawing/2014/main" id="{1FE508AE-497C-1682-B271-A4B157487D52}"/>
              </a:ext>
            </a:extLst>
          </p:cNvPr>
          <p:cNvSpPr/>
          <p:nvPr userDrawn="1"/>
        </p:nvSpPr>
        <p:spPr>
          <a:xfrm>
            <a:off x="1508367" y="1593815"/>
            <a:ext cx="163293" cy="1106354"/>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
        <p:nvSpPr>
          <p:cNvPr id="96" name="Rechteck 95">
            <a:extLst>
              <a:ext uri="{FF2B5EF4-FFF2-40B4-BE49-F238E27FC236}">
                <a16:creationId xmlns:a16="http://schemas.microsoft.com/office/drawing/2014/main" id="{71DD5F41-A078-2BF6-0FA8-43CD2BF10601}"/>
              </a:ext>
            </a:extLst>
          </p:cNvPr>
          <p:cNvSpPr/>
          <p:nvPr userDrawn="1"/>
        </p:nvSpPr>
        <p:spPr>
          <a:xfrm>
            <a:off x="5222463" y="1575599"/>
            <a:ext cx="163293" cy="1106354"/>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
        <p:nvSpPr>
          <p:cNvPr id="97" name="Rechteck 96">
            <a:extLst>
              <a:ext uri="{FF2B5EF4-FFF2-40B4-BE49-F238E27FC236}">
                <a16:creationId xmlns:a16="http://schemas.microsoft.com/office/drawing/2014/main" id="{07E98121-2941-10CF-E728-4A5750634221}"/>
              </a:ext>
            </a:extLst>
          </p:cNvPr>
          <p:cNvSpPr/>
          <p:nvPr userDrawn="1"/>
        </p:nvSpPr>
        <p:spPr>
          <a:xfrm>
            <a:off x="3973893" y="1575599"/>
            <a:ext cx="163293" cy="1106354"/>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79"/>
          </a:p>
        </p:txBody>
      </p:sp>
      <p:sp>
        <p:nvSpPr>
          <p:cNvPr id="98" name="Rechteck 97">
            <a:extLst>
              <a:ext uri="{FF2B5EF4-FFF2-40B4-BE49-F238E27FC236}">
                <a16:creationId xmlns:a16="http://schemas.microsoft.com/office/drawing/2014/main" id="{58FE8380-BC18-D000-1B22-719BFA655749}"/>
              </a:ext>
            </a:extLst>
          </p:cNvPr>
          <p:cNvSpPr/>
          <p:nvPr userDrawn="1"/>
        </p:nvSpPr>
        <p:spPr>
          <a:xfrm>
            <a:off x="4081" y="3546808"/>
            <a:ext cx="6858000" cy="1328464"/>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59" dirty="0"/>
          </a:p>
        </p:txBody>
      </p:sp>
    </p:spTree>
    <p:extLst>
      <p:ext uri="{BB962C8B-B14F-4D97-AF65-F5344CB8AC3E}">
        <p14:creationId xmlns:p14="http://schemas.microsoft.com/office/powerpoint/2010/main" val="1366433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3" y="1621191"/>
            <a:ext cx="5829299" cy="3448756"/>
          </a:xfrm>
        </p:spPr>
        <p:txBody>
          <a:bodyPr anchor="b"/>
          <a:lstStyle>
            <a:lvl1pPr algn="ctr">
              <a:defRPr sz="4153"/>
            </a:lvl1pPr>
          </a:lstStyle>
          <a:p>
            <a:r>
              <a:rPr lang="de-DE"/>
              <a:t>Mastertitelformat bearbeiten</a:t>
            </a:r>
            <a:endParaRPr lang="en-US" dirty="0"/>
          </a:p>
        </p:txBody>
      </p:sp>
      <p:sp>
        <p:nvSpPr>
          <p:cNvPr id="3" name="Subtitle 2"/>
          <p:cNvSpPr>
            <a:spLocks noGrp="1"/>
          </p:cNvSpPr>
          <p:nvPr>
            <p:ph type="subTitle" idx="1"/>
          </p:nvPr>
        </p:nvSpPr>
        <p:spPr>
          <a:xfrm>
            <a:off x="857251" y="5202946"/>
            <a:ext cx="5143501" cy="2391656"/>
          </a:xfrm>
        </p:spPr>
        <p:txBody>
          <a:bodyPr/>
          <a:lstStyle>
            <a:lvl1pPr marL="0" indent="0" algn="ctr">
              <a:buNone/>
              <a:defRPr sz="1661"/>
            </a:lvl1pPr>
            <a:lvl2pPr marL="316502" indent="0" algn="ctr">
              <a:buNone/>
              <a:defRPr sz="1385"/>
            </a:lvl2pPr>
            <a:lvl3pPr marL="633006" indent="0" algn="ctr">
              <a:buNone/>
              <a:defRPr sz="1246"/>
            </a:lvl3pPr>
            <a:lvl4pPr marL="949508" indent="0" algn="ctr">
              <a:buNone/>
              <a:defRPr sz="1108"/>
            </a:lvl4pPr>
            <a:lvl5pPr marL="1266012" indent="0" algn="ctr">
              <a:buNone/>
              <a:defRPr sz="1108"/>
            </a:lvl5pPr>
            <a:lvl6pPr marL="1582514" indent="0" algn="ctr">
              <a:buNone/>
              <a:defRPr sz="1108"/>
            </a:lvl6pPr>
            <a:lvl7pPr marL="1899016" indent="0" algn="ctr">
              <a:buNone/>
              <a:defRPr sz="1108"/>
            </a:lvl7pPr>
            <a:lvl8pPr marL="2215520" indent="0" algn="ctr">
              <a:buNone/>
              <a:defRPr sz="1108"/>
            </a:lvl8pPr>
            <a:lvl9pPr marL="2532022" indent="0" algn="ctr">
              <a:buNone/>
              <a:defRPr sz="1108"/>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8" y="2469626"/>
            <a:ext cx="5915025" cy="4120619"/>
          </a:xfrm>
        </p:spPr>
        <p:txBody>
          <a:bodyPr anchor="b"/>
          <a:lstStyle>
            <a:lvl1pPr>
              <a:defRPr sz="4153"/>
            </a:lvl1pPr>
          </a:lstStyle>
          <a:p>
            <a:r>
              <a:rPr lang="de-DE"/>
              <a:t>Mastertitelformat bearbeiten</a:t>
            </a:r>
            <a:endParaRPr lang="en-US" dirty="0"/>
          </a:p>
        </p:txBody>
      </p:sp>
      <p:sp>
        <p:nvSpPr>
          <p:cNvPr id="3" name="Text Placeholder 2"/>
          <p:cNvSpPr>
            <a:spLocks noGrp="1"/>
          </p:cNvSpPr>
          <p:nvPr>
            <p:ph type="body" idx="1"/>
          </p:nvPr>
        </p:nvSpPr>
        <p:spPr>
          <a:xfrm>
            <a:off x="467918" y="6629230"/>
            <a:ext cx="5915025" cy="2166936"/>
          </a:xfrm>
        </p:spPr>
        <p:txBody>
          <a:bodyPr/>
          <a:lstStyle>
            <a:lvl1pPr marL="0" indent="0">
              <a:buNone/>
              <a:defRPr sz="1661">
                <a:solidFill>
                  <a:schemeClr val="tx1"/>
                </a:solidFill>
              </a:defRPr>
            </a:lvl1pPr>
            <a:lvl2pPr marL="316502" indent="0">
              <a:buNone/>
              <a:defRPr sz="1385">
                <a:solidFill>
                  <a:schemeClr val="tx1">
                    <a:tint val="75000"/>
                  </a:schemeClr>
                </a:solidFill>
              </a:defRPr>
            </a:lvl2pPr>
            <a:lvl3pPr marL="633006" indent="0">
              <a:buNone/>
              <a:defRPr sz="1246">
                <a:solidFill>
                  <a:schemeClr val="tx1">
                    <a:tint val="75000"/>
                  </a:schemeClr>
                </a:solidFill>
              </a:defRPr>
            </a:lvl3pPr>
            <a:lvl4pPr marL="949508" indent="0">
              <a:buNone/>
              <a:defRPr sz="1108">
                <a:solidFill>
                  <a:schemeClr val="tx1">
                    <a:tint val="75000"/>
                  </a:schemeClr>
                </a:solidFill>
              </a:defRPr>
            </a:lvl4pPr>
            <a:lvl5pPr marL="1266012" indent="0">
              <a:buNone/>
              <a:defRPr sz="1108">
                <a:solidFill>
                  <a:schemeClr val="tx1">
                    <a:tint val="75000"/>
                  </a:schemeClr>
                </a:solidFill>
              </a:defRPr>
            </a:lvl5pPr>
            <a:lvl6pPr marL="1582514" indent="0">
              <a:buNone/>
              <a:defRPr sz="1108">
                <a:solidFill>
                  <a:schemeClr val="tx1">
                    <a:tint val="75000"/>
                  </a:schemeClr>
                </a:solidFill>
              </a:defRPr>
            </a:lvl6pPr>
            <a:lvl7pPr marL="1899016" indent="0">
              <a:buNone/>
              <a:defRPr sz="1108">
                <a:solidFill>
                  <a:schemeClr val="tx1">
                    <a:tint val="75000"/>
                  </a:schemeClr>
                </a:solidFill>
              </a:defRPr>
            </a:lvl7pPr>
            <a:lvl8pPr marL="2215520" indent="0">
              <a:buNone/>
              <a:defRPr sz="1108">
                <a:solidFill>
                  <a:schemeClr val="tx1">
                    <a:tint val="75000"/>
                  </a:schemeClr>
                </a:solidFill>
              </a:defRPr>
            </a:lvl8pPr>
            <a:lvl9pPr marL="2532022" indent="0">
              <a:buNone/>
              <a:defRPr sz="1108">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90" y="2637017"/>
            <a:ext cx="2914650" cy="628526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4" y="2637017"/>
            <a:ext cx="2914650" cy="628526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929D8058-77CF-8043-AE37-FF99A835B1B8}" type="datetimeFigureOut">
              <a:rPr lang="de-DE" smtClean="0"/>
              <a:t>09.07.22</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A36961EC-8045-EF41-B32C-2797CBE5CA9C}" type="slidenum">
              <a:rPr lang="de-DE" smtClean="0"/>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9" y="527407"/>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9" y="2637017"/>
            <a:ext cx="5915025" cy="6285265"/>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90" y="9181399"/>
            <a:ext cx="1543050" cy="527404"/>
          </a:xfrm>
          <a:prstGeom prst="rect">
            <a:avLst/>
          </a:prstGeom>
        </p:spPr>
        <p:txBody>
          <a:bodyPr vert="horz" lIns="91440" tIns="45720" rIns="91440" bIns="45720" rtlCol="0" anchor="ctr"/>
          <a:lstStyle>
            <a:lvl1pPr algn="l">
              <a:defRPr sz="829">
                <a:solidFill>
                  <a:schemeClr val="tx1">
                    <a:tint val="75000"/>
                  </a:schemeClr>
                </a:solidFill>
              </a:defRPr>
            </a:lvl1pPr>
          </a:lstStyle>
          <a:p>
            <a:fld id="{929D8058-77CF-8043-AE37-FF99A835B1B8}" type="datetimeFigureOut">
              <a:rPr lang="de-DE" smtClean="0"/>
              <a:t>09.07.22</a:t>
            </a:fld>
            <a:endParaRPr lang="de-DE" dirty="0"/>
          </a:p>
        </p:txBody>
      </p:sp>
      <p:sp>
        <p:nvSpPr>
          <p:cNvPr id="5" name="Footer Placeholder 4"/>
          <p:cNvSpPr>
            <a:spLocks noGrp="1"/>
          </p:cNvSpPr>
          <p:nvPr>
            <p:ph type="ftr" sz="quarter" idx="3"/>
          </p:nvPr>
        </p:nvSpPr>
        <p:spPr>
          <a:xfrm>
            <a:off x="2271715" y="9181399"/>
            <a:ext cx="2314576" cy="527404"/>
          </a:xfrm>
          <a:prstGeom prst="rect">
            <a:avLst/>
          </a:prstGeom>
        </p:spPr>
        <p:txBody>
          <a:bodyPr vert="horz" lIns="91440" tIns="45720" rIns="91440" bIns="45720" rtlCol="0" anchor="ctr"/>
          <a:lstStyle>
            <a:lvl1pPr algn="ctr">
              <a:defRPr sz="829">
                <a:solidFill>
                  <a:schemeClr val="tx1">
                    <a:tint val="75000"/>
                  </a:schemeClr>
                </a:solidFill>
              </a:defRPr>
            </a:lvl1pPr>
          </a:lstStyle>
          <a:p>
            <a:endParaRPr lang="de-DE" dirty="0"/>
          </a:p>
        </p:txBody>
      </p:sp>
      <p:sp>
        <p:nvSpPr>
          <p:cNvPr id="6" name="Slide Number Placeholder 5"/>
          <p:cNvSpPr>
            <a:spLocks noGrp="1"/>
          </p:cNvSpPr>
          <p:nvPr>
            <p:ph type="sldNum" sz="quarter" idx="4"/>
          </p:nvPr>
        </p:nvSpPr>
        <p:spPr>
          <a:xfrm>
            <a:off x="4843464" y="9181399"/>
            <a:ext cx="1543050" cy="527404"/>
          </a:xfrm>
          <a:prstGeom prst="rect">
            <a:avLst/>
          </a:prstGeom>
        </p:spPr>
        <p:txBody>
          <a:bodyPr vert="horz" lIns="91440" tIns="45720" rIns="91440" bIns="45720" rtlCol="0" anchor="ctr"/>
          <a:lstStyle>
            <a:lvl1pPr algn="r">
              <a:defRPr sz="829">
                <a:solidFill>
                  <a:schemeClr val="tx1">
                    <a:tint val="75000"/>
                  </a:schemeClr>
                </a:solidFill>
              </a:defRPr>
            </a:lvl1pPr>
          </a:lstStyle>
          <a:p>
            <a:fld id="{A36961EC-8045-EF41-B32C-2797CBE5CA9C}" type="slidenum">
              <a:rPr lang="de-DE" smtClean="0"/>
              <a:t>‹Nr.›</a:t>
            </a:fld>
            <a:endParaRPr lang="de-DE" dirty="0"/>
          </a:p>
        </p:txBody>
      </p:sp>
    </p:spTree>
    <p:extLst>
      <p:ext uri="{BB962C8B-B14F-4D97-AF65-F5344CB8AC3E}">
        <p14:creationId xmlns:p14="http://schemas.microsoft.com/office/powerpoint/2010/main" val="2141074633"/>
      </p:ext>
    </p:extLst>
  </p:cSld>
  <p:clrMap bg1="lt1" tx1="dk1" bg2="lt2" tx2="dk2" accent1="accent1" accent2="accent2" accent3="accent3" accent4="accent4" accent5="accent5" accent6="accent6" hlink="hlink" folHlink="folHlink"/>
  <p:sldLayoutIdLst>
    <p:sldLayoutId id="2147483676" r:id="rId1"/>
    <p:sldLayoutId id="2147483672" r:id="rId2"/>
    <p:sldLayoutId id="2147483675" r:id="rId3"/>
    <p:sldLayoutId id="2147483674" r:id="rId4"/>
    <p:sldLayoutId id="2147483673" r:id="rId5"/>
    <p:sldLayoutId id="2147483661" r:id="rId6"/>
    <p:sldLayoutId id="2147483662" r:id="rId7"/>
    <p:sldLayoutId id="2147483663" r:id="rId8"/>
    <p:sldLayoutId id="2147483664" r:id="rId9"/>
    <p:sldLayoutId id="2147483665" r:id="rId10"/>
    <p:sldLayoutId id="2147483666" r:id="rId11"/>
    <p:sldLayoutId id="2147483668" r:id="rId12"/>
    <p:sldLayoutId id="2147483669" r:id="rId13"/>
    <p:sldLayoutId id="2147483670" r:id="rId14"/>
    <p:sldLayoutId id="2147483671" r:id="rId15"/>
  </p:sldLayoutIdLst>
  <p:txStyles>
    <p:titleStyle>
      <a:lvl1pPr algn="l" defTabSz="633006" rtl="0" eaLnBrk="1" latinLnBrk="0" hangingPunct="1">
        <a:lnSpc>
          <a:spcPct val="90000"/>
        </a:lnSpc>
        <a:spcBef>
          <a:spcPct val="0"/>
        </a:spcBef>
        <a:buNone/>
        <a:defRPr sz="3046" kern="1200">
          <a:solidFill>
            <a:schemeClr val="tx1"/>
          </a:solidFill>
          <a:latin typeface="+mj-lt"/>
          <a:ea typeface="+mj-ea"/>
          <a:cs typeface="+mj-cs"/>
        </a:defRPr>
      </a:lvl1pPr>
    </p:titleStyle>
    <p:bodyStyle>
      <a:lvl1pPr marL="158252" indent="-158252" algn="l" defTabSz="633006" rtl="0" eaLnBrk="1" latinLnBrk="0" hangingPunct="1">
        <a:lnSpc>
          <a:spcPct val="90000"/>
        </a:lnSpc>
        <a:spcBef>
          <a:spcPts val="692"/>
        </a:spcBef>
        <a:buFont typeface="Arial" panose="020B0604020202020204" pitchFamily="34" charset="0"/>
        <a:buChar char="•"/>
        <a:defRPr sz="1939" kern="1200">
          <a:solidFill>
            <a:schemeClr val="tx1"/>
          </a:solidFill>
          <a:latin typeface="+mn-lt"/>
          <a:ea typeface="+mn-ea"/>
          <a:cs typeface="+mn-cs"/>
        </a:defRPr>
      </a:lvl1pPr>
      <a:lvl2pPr marL="474755" indent="-158252" algn="l" defTabSz="633006" rtl="0" eaLnBrk="1" latinLnBrk="0" hangingPunct="1">
        <a:lnSpc>
          <a:spcPct val="90000"/>
        </a:lnSpc>
        <a:spcBef>
          <a:spcPts val="347"/>
        </a:spcBef>
        <a:buFont typeface="Arial" panose="020B0604020202020204" pitchFamily="34" charset="0"/>
        <a:buChar char="•"/>
        <a:defRPr sz="1661" kern="1200">
          <a:solidFill>
            <a:schemeClr val="tx1"/>
          </a:solidFill>
          <a:latin typeface="+mn-lt"/>
          <a:ea typeface="+mn-ea"/>
          <a:cs typeface="+mn-cs"/>
        </a:defRPr>
      </a:lvl2pPr>
      <a:lvl3pPr marL="791258" indent="-158252" algn="l" defTabSz="633006" rtl="0" eaLnBrk="1" latinLnBrk="0" hangingPunct="1">
        <a:lnSpc>
          <a:spcPct val="90000"/>
        </a:lnSpc>
        <a:spcBef>
          <a:spcPts val="347"/>
        </a:spcBef>
        <a:buFont typeface="Arial" panose="020B0604020202020204" pitchFamily="34" charset="0"/>
        <a:buChar char="•"/>
        <a:defRPr sz="1385" kern="1200">
          <a:solidFill>
            <a:schemeClr val="tx1"/>
          </a:solidFill>
          <a:latin typeface="+mn-lt"/>
          <a:ea typeface="+mn-ea"/>
          <a:cs typeface="+mn-cs"/>
        </a:defRPr>
      </a:lvl3pPr>
      <a:lvl4pPr marL="1107760" indent="-158252" algn="l" defTabSz="633006" rtl="0" eaLnBrk="1" latinLnBrk="0" hangingPunct="1">
        <a:lnSpc>
          <a:spcPct val="90000"/>
        </a:lnSpc>
        <a:spcBef>
          <a:spcPts val="347"/>
        </a:spcBef>
        <a:buFont typeface="Arial" panose="020B0604020202020204" pitchFamily="34" charset="0"/>
        <a:buChar char="•"/>
        <a:defRPr sz="1246" kern="1200">
          <a:solidFill>
            <a:schemeClr val="tx1"/>
          </a:solidFill>
          <a:latin typeface="+mn-lt"/>
          <a:ea typeface="+mn-ea"/>
          <a:cs typeface="+mn-cs"/>
        </a:defRPr>
      </a:lvl4pPr>
      <a:lvl5pPr marL="1424263" indent="-158252" algn="l" defTabSz="633006" rtl="0" eaLnBrk="1" latinLnBrk="0" hangingPunct="1">
        <a:lnSpc>
          <a:spcPct val="90000"/>
        </a:lnSpc>
        <a:spcBef>
          <a:spcPts val="347"/>
        </a:spcBef>
        <a:buFont typeface="Arial" panose="020B0604020202020204" pitchFamily="34" charset="0"/>
        <a:buChar char="•"/>
        <a:defRPr sz="1246" kern="1200">
          <a:solidFill>
            <a:schemeClr val="tx1"/>
          </a:solidFill>
          <a:latin typeface="+mn-lt"/>
          <a:ea typeface="+mn-ea"/>
          <a:cs typeface="+mn-cs"/>
        </a:defRPr>
      </a:lvl5pPr>
      <a:lvl6pPr marL="1740766" indent="-158252" algn="l" defTabSz="633006" rtl="0" eaLnBrk="1" latinLnBrk="0" hangingPunct="1">
        <a:lnSpc>
          <a:spcPct val="90000"/>
        </a:lnSpc>
        <a:spcBef>
          <a:spcPts val="347"/>
        </a:spcBef>
        <a:buFont typeface="Arial" panose="020B0604020202020204" pitchFamily="34" charset="0"/>
        <a:buChar char="•"/>
        <a:defRPr sz="1246" kern="1200">
          <a:solidFill>
            <a:schemeClr val="tx1"/>
          </a:solidFill>
          <a:latin typeface="+mn-lt"/>
          <a:ea typeface="+mn-ea"/>
          <a:cs typeface="+mn-cs"/>
        </a:defRPr>
      </a:lvl6pPr>
      <a:lvl7pPr marL="2057269" indent="-158252" algn="l" defTabSz="633006" rtl="0" eaLnBrk="1" latinLnBrk="0" hangingPunct="1">
        <a:lnSpc>
          <a:spcPct val="90000"/>
        </a:lnSpc>
        <a:spcBef>
          <a:spcPts val="347"/>
        </a:spcBef>
        <a:buFont typeface="Arial" panose="020B0604020202020204" pitchFamily="34" charset="0"/>
        <a:buChar char="•"/>
        <a:defRPr sz="1246" kern="1200">
          <a:solidFill>
            <a:schemeClr val="tx1"/>
          </a:solidFill>
          <a:latin typeface="+mn-lt"/>
          <a:ea typeface="+mn-ea"/>
          <a:cs typeface="+mn-cs"/>
        </a:defRPr>
      </a:lvl7pPr>
      <a:lvl8pPr marL="2373772" indent="-158252" algn="l" defTabSz="633006" rtl="0" eaLnBrk="1" latinLnBrk="0" hangingPunct="1">
        <a:lnSpc>
          <a:spcPct val="90000"/>
        </a:lnSpc>
        <a:spcBef>
          <a:spcPts val="347"/>
        </a:spcBef>
        <a:buFont typeface="Arial" panose="020B0604020202020204" pitchFamily="34" charset="0"/>
        <a:buChar char="•"/>
        <a:defRPr sz="1246" kern="1200">
          <a:solidFill>
            <a:schemeClr val="tx1"/>
          </a:solidFill>
          <a:latin typeface="+mn-lt"/>
          <a:ea typeface="+mn-ea"/>
          <a:cs typeface="+mn-cs"/>
        </a:defRPr>
      </a:lvl8pPr>
      <a:lvl9pPr marL="2690274" indent="-158252" algn="l" defTabSz="633006" rtl="0" eaLnBrk="1" latinLnBrk="0" hangingPunct="1">
        <a:lnSpc>
          <a:spcPct val="90000"/>
        </a:lnSpc>
        <a:spcBef>
          <a:spcPts val="347"/>
        </a:spcBef>
        <a:buFont typeface="Arial" panose="020B0604020202020204" pitchFamily="34" charset="0"/>
        <a:buChar char="•"/>
        <a:defRPr sz="1246" kern="1200">
          <a:solidFill>
            <a:schemeClr val="tx1"/>
          </a:solidFill>
          <a:latin typeface="+mn-lt"/>
          <a:ea typeface="+mn-ea"/>
          <a:cs typeface="+mn-cs"/>
        </a:defRPr>
      </a:lvl9pPr>
    </p:bodyStyle>
    <p:otherStyle>
      <a:defPPr>
        <a:defRPr lang="en-US"/>
      </a:defPPr>
      <a:lvl1pPr marL="0" algn="l" defTabSz="633006" rtl="0" eaLnBrk="1" latinLnBrk="0" hangingPunct="1">
        <a:defRPr sz="1246" kern="1200">
          <a:solidFill>
            <a:schemeClr val="tx1"/>
          </a:solidFill>
          <a:latin typeface="+mn-lt"/>
          <a:ea typeface="+mn-ea"/>
          <a:cs typeface="+mn-cs"/>
        </a:defRPr>
      </a:lvl1pPr>
      <a:lvl2pPr marL="316502" algn="l" defTabSz="633006" rtl="0" eaLnBrk="1" latinLnBrk="0" hangingPunct="1">
        <a:defRPr sz="1246" kern="1200">
          <a:solidFill>
            <a:schemeClr val="tx1"/>
          </a:solidFill>
          <a:latin typeface="+mn-lt"/>
          <a:ea typeface="+mn-ea"/>
          <a:cs typeface="+mn-cs"/>
        </a:defRPr>
      </a:lvl2pPr>
      <a:lvl3pPr marL="633006" algn="l" defTabSz="633006" rtl="0" eaLnBrk="1" latinLnBrk="0" hangingPunct="1">
        <a:defRPr sz="1246" kern="1200">
          <a:solidFill>
            <a:schemeClr val="tx1"/>
          </a:solidFill>
          <a:latin typeface="+mn-lt"/>
          <a:ea typeface="+mn-ea"/>
          <a:cs typeface="+mn-cs"/>
        </a:defRPr>
      </a:lvl3pPr>
      <a:lvl4pPr marL="949508" algn="l" defTabSz="633006" rtl="0" eaLnBrk="1" latinLnBrk="0" hangingPunct="1">
        <a:defRPr sz="1246" kern="1200">
          <a:solidFill>
            <a:schemeClr val="tx1"/>
          </a:solidFill>
          <a:latin typeface="+mn-lt"/>
          <a:ea typeface="+mn-ea"/>
          <a:cs typeface="+mn-cs"/>
        </a:defRPr>
      </a:lvl4pPr>
      <a:lvl5pPr marL="1266012" algn="l" defTabSz="633006" rtl="0" eaLnBrk="1" latinLnBrk="0" hangingPunct="1">
        <a:defRPr sz="1246" kern="1200">
          <a:solidFill>
            <a:schemeClr val="tx1"/>
          </a:solidFill>
          <a:latin typeface="+mn-lt"/>
          <a:ea typeface="+mn-ea"/>
          <a:cs typeface="+mn-cs"/>
        </a:defRPr>
      </a:lvl5pPr>
      <a:lvl6pPr marL="1582514" algn="l" defTabSz="633006" rtl="0" eaLnBrk="1" latinLnBrk="0" hangingPunct="1">
        <a:defRPr sz="1246" kern="1200">
          <a:solidFill>
            <a:schemeClr val="tx1"/>
          </a:solidFill>
          <a:latin typeface="+mn-lt"/>
          <a:ea typeface="+mn-ea"/>
          <a:cs typeface="+mn-cs"/>
        </a:defRPr>
      </a:lvl6pPr>
      <a:lvl7pPr marL="1899016" algn="l" defTabSz="633006" rtl="0" eaLnBrk="1" latinLnBrk="0" hangingPunct="1">
        <a:defRPr sz="1246" kern="1200">
          <a:solidFill>
            <a:schemeClr val="tx1"/>
          </a:solidFill>
          <a:latin typeface="+mn-lt"/>
          <a:ea typeface="+mn-ea"/>
          <a:cs typeface="+mn-cs"/>
        </a:defRPr>
      </a:lvl7pPr>
      <a:lvl8pPr marL="2215520" algn="l" defTabSz="633006" rtl="0" eaLnBrk="1" latinLnBrk="0" hangingPunct="1">
        <a:defRPr sz="1246" kern="1200">
          <a:solidFill>
            <a:schemeClr val="tx1"/>
          </a:solidFill>
          <a:latin typeface="+mn-lt"/>
          <a:ea typeface="+mn-ea"/>
          <a:cs typeface="+mn-cs"/>
        </a:defRPr>
      </a:lvl8pPr>
      <a:lvl9pPr marL="2532022" algn="l" defTabSz="633006" rtl="0" eaLnBrk="1" latinLnBrk="0" hangingPunct="1">
        <a:defRPr sz="12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5E4CA4AF-4A84-554C-DDED-1122AFCA065B}"/>
              </a:ext>
            </a:extLst>
          </p:cNvPr>
          <p:cNvSpPr>
            <a:spLocks noGrp="1"/>
          </p:cNvSpPr>
          <p:nvPr>
            <p:ph type="pic" sz="quarter" idx="33"/>
          </p:nvPr>
        </p:nvSpPr>
        <p:spPr/>
      </p:sp>
      <p:sp>
        <p:nvSpPr>
          <p:cNvPr id="3" name="Textplatzhalter 2">
            <a:extLst>
              <a:ext uri="{FF2B5EF4-FFF2-40B4-BE49-F238E27FC236}">
                <a16:creationId xmlns:a16="http://schemas.microsoft.com/office/drawing/2014/main" id="{97B05D8E-8571-4B1D-D1DE-06F73FCC4BF2}"/>
              </a:ext>
            </a:extLst>
          </p:cNvPr>
          <p:cNvSpPr>
            <a:spLocks noGrp="1"/>
          </p:cNvSpPr>
          <p:nvPr>
            <p:ph type="body" sz="quarter" idx="34"/>
          </p:nvPr>
        </p:nvSpPr>
        <p:spPr/>
        <p:txBody>
          <a:bodyPr/>
          <a:lstStyle/>
          <a:p>
            <a:endParaRPr lang="de-DE"/>
          </a:p>
        </p:txBody>
      </p:sp>
      <p:sp>
        <p:nvSpPr>
          <p:cNvPr id="4" name="Bildplatzhalter 3">
            <a:extLst>
              <a:ext uri="{FF2B5EF4-FFF2-40B4-BE49-F238E27FC236}">
                <a16:creationId xmlns:a16="http://schemas.microsoft.com/office/drawing/2014/main" id="{0954C740-DE10-8B8D-E851-7558F8C238D1}"/>
              </a:ext>
            </a:extLst>
          </p:cNvPr>
          <p:cNvSpPr>
            <a:spLocks noGrp="1"/>
          </p:cNvSpPr>
          <p:nvPr>
            <p:ph type="pic" sz="quarter" idx="35"/>
          </p:nvPr>
        </p:nvSpPr>
        <p:spPr/>
      </p:sp>
      <p:sp>
        <p:nvSpPr>
          <p:cNvPr id="5" name="Textplatzhalter 4">
            <a:extLst>
              <a:ext uri="{FF2B5EF4-FFF2-40B4-BE49-F238E27FC236}">
                <a16:creationId xmlns:a16="http://schemas.microsoft.com/office/drawing/2014/main" id="{8805E51C-6AC3-3856-3029-AAE3134EB1F1}"/>
              </a:ext>
            </a:extLst>
          </p:cNvPr>
          <p:cNvSpPr>
            <a:spLocks noGrp="1"/>
          </p:cNvSpPr>
          <p:nvPr>
            <p:ph type="body" sz="quarter" idx="36"/>
          </p:nvPr>
        </p:nvSpPr>
        <p:spPr/>
        <p:txBody>
          <a:bodyPr/>
          <a:lstStyle/>
          <a:p>
            <a:endParaRPr lang="de-DE"/>
          </a:p>
        </p:txBody>
      </p:sp>
      <p:sp>
        <p:nvSpPr>
          <p:cNvPr id="6" name="Bildplatzhalter 5">
            <a:extLst>
              <a:ext uri="{FF2B5EF4-FFF2-40B4-BE49-F238E27FC236}">
                <a16:creationId xmlns:a16="http://schemas.microsoft.com/office/drawing/2014/main" id="{C838D0ED-623F-5B81-5116-82090A525183}"/>
              </a:ext>
            </a:extLst>
          </p:cNvPr>
          <p:cNvSpPr>
            <a:spLocks noGrp="1"/>
          </p:cNvSpPr>
          <p:nvPr>
            <p:ph type="pic" sz="quarter" idx="37"/>
          </p:nvPr>
        </p:nvSpPr>
        <p:spPr/>
      </p:sp>
      <p:sp>
        <p:nvSpPr>
          <p:cNvPr id="7" name="Textplatzhalter 6">
            <a:extLst>
              <a:ext uri="{FF2B5EF4-FFF2-40B4-BE49-F238E27FC236}">
                <a16:creationId xmlns:a16="http://schemas.microsoft.com/office/drawing/2014/main" id="{C6A5AD8B-46E4-6832-D4F6-1EBD16EB4FC8}"/>
              </a:ext>
            </a:extLst>
          </p:cNvPr>
          <p:cNvSpPr>
            <a:spLocks noGrp="1"/>
          </p:cNvSpPr>
          <p:nvPr>
            <p:ph type="body" sz="quarter" idx="38"/>
          </p:nvPr>
        </p:nvSpPr>
        <p:spPr/>
        <p:txBody>
          <a:bodyPr/>
          <a:lstStyle/>
          <a:p>
            <a:endParaRPr lang="de-DE"/>
          </a:p>
        </p:txBody>
      </p:sp>
      <p:sp>
        <p:nvSpPr>
          <p:cNvPr id="8" name="Bildplatzhalter 7">
            <a:extLst>
              <a:ext uri="{FF2B5EF4-FFF2-40B4-BE49-F238E27FC236}">
                <a16:creationId xmlns:a16="http://schemas.microsoft.com/office/drawing/2014/main" id="{6A507F99-8288-85AD-AC08-104C3A79D0CA}"/>
              </a:ext>
            </a:extLst>
          </p:cNvPr>
          <p:cNvSpPr>
            <a:spLocks noGrp="1"/>
          </p:cNvSpPr>
          <p:nvPr>
            <p:ph type="pic" sz="quarter" idx="39"/>
          </p:nvPr>
        </p:nvSpPr>
        <p:spPr/>
      </p:sp>
      <p:sp>
        <p:nvSpPr>
          <p:cNvPr id="9" name="Textplatzhalter 8">
            <a:extLst>
              <a:ext uri="{FF2B5EF4-FFF2-40B4-BE49-F238E27FC236}">
                <a16:creationId xmlns:a16="http://schemas.microsoft.com/office/drawing/2014/main" id="{BD041677-3B56-2AE4-FFDD-C4F351F4EBF8}"/>
              </a:ext>
            </a:extLst>
          </p:cNvPr>
          <p:cNvSpPr>
            <a:spLocks noGrp="1"/>
          </p:cNvSpPr>
          <p:nvPr>
            <p:ph type="body" sz="quarter" idx="40"/>
          </p:nvPr>
        </p:nvSpPr>
        <p:spPr/>
        <p:txBody>
          <a:bodyPr/>
          <a:lstStyle/>
          <a:p>
            <a:endParaRPr lang="de-DE"/>
          </a:p>
        </p:txBody>
      </p:sp>
      <p:sp>
        <p:nvSpPr>
          <p:cNvPr id="10" name="Bildplatzhalter 9">
            <a:extLst>
              <a:ext uri="{FF2B5EF4-FFF2-40B4-BE49-F238E27FC236}">
                <a16:creationId xmlns:a16="http://schemas.microsoft.com/office/drawing/2014/main" id="{180B795F-ED46-2F46-8A3C-7711535F40B3}"/>
              </a:ext>
            </a:extLst>
          </p:cNvPr>
          <p:cNvSpPr>
            <a:spLocks noGrp="1"/>
          </p:cNvSpPr>
          <p:nvPr>
            <p:ph type="pic" sz="quarter" idx="41"/>
          </p:nvPr>
        </p:nvSpPr>
        <p:spPr/>
      </p:sp>
      <p:sp>
        <p:nvSpPr>
          <p:cNvPr id="11" name="Textplatzhalter 10">
            <a:extLst>
              <a:ext uri="{FF2B5EF4-FFF2-40B4-BE49-F238E27FC236}">
                <a16:creationId xmlns:a16="http://schemas.microsoft.com/office/drawing/2014/main" id="{621E1147-27A8-158D-A66F-C38021CDE913}"/>
              </a:ext>
            </a:extLst>
          </p:cNvPr>
          <p:cNvSpPr>
            <a:spLocks noGrp="1"/>
          </p:cNvSpPr>
          <p:nvPr>
            <p:ph type="body" sz="quarter" idx="42"/>
          </p:nvPr>
        </p:nvSpPr>
        <p:spPr/>
        <p:txBody>
          <a:bodyPr/>
          <a:lstStyle/>
          <a:p>
            <a:endParaRPr lang="de-DE"/>
          </a:p>
        </p:txBody>
      </p:sp>
      <p:sp>
        <p:nvSpPr>
          <p:cNvPr id="12" name="Bildplatzhalter 11">
            <a:extLst>
              <a:ext uri="{FF2B5EF4-FFF2-40B4-BE49-F238E27FC236}">
                <a16:creationId xmlns:a16="http://schemas.microsoft.com/office/drawing/2014/main" id="{516004F4-B8E6-9CBC-A679-894C46DC8D1A}"/>
              </a:ext>
            </a:extLst>
          </p:cNvPr>
          <p:cNvSpPr>
            <a:spLocks noGrp="1"/>
          </p:cNvSpPr>
          <p:nvPr>
            <p:ph type="pic" sz="quarter" idx="63"/>
          </p:nvPr>
        </p:nvSpPr>
        <p:spPr/>
      </p:sp>
      <p:sp>
        <p:nvSpPr>
          <p:cNvPr id="13" name="Textplatzhalter 12">
            <a:extLst>
              <a:ext uri="{FF2B5EF4-FFF2-40B4-BE49-F238E27FC236}">
                <a16:creationId xmlns:a16="http://schemas.microsoft.com/office/drawing/2014/main" id="{45958423-9C5E-85AB-EED1-5E2010A3656F}"/>
              </a:ext>
            </a:extLst>
          </p:cNvPr>
          <p:cNvSpPr>
            <a:spLocks noGrp="1"/>
          </p:cNvSpPr>
          <p:nvPr>
            <p:ph type="body" sz="quarter" idx="64"/>
          </p:nvPr>
        </p:nvSpPr>
        <p:spPr/>
        <p:txBody>
          <a:bodyPr/>
          <a:lstStyle/>
          <a:p>
            <a:endParaRPr lang="de-DE"/>
          </a:p>
        </p:txBody>
      </p:sp>
      <p:sp>
        <p:nvSpPr>
          <p:cNvPr id="14" name="Bildplatzhalter 13">
            <a:extLst>
              <a:ext uri="{FF2B5EF4-FFF2-40B4-BE49-F238E27FC236}">
                <a16:creationId xmlns:a16="http://schemas.microsoft.com/office/drawing/2014/main" id="{DC01628D-3FD9-6C3D-6C50-E1D64E943FD2}"/>
              </a:ext>
            </a:extLst>
          </p:cNvPr>
          <p:cNvSpPr>
            <a:spLocks noGrp="1"/>
          </p:cNvSpPr>
          <p:nvPr>
            <p:ph type="pic" sz="quarter" idx="65"/>
          </p:nvPr>
        </p:nvSpPr>
        <p:spPr/>
      </p:sp>
      <p:sp>
        <p:nvSpPr>
          <p:cNvPr id="15" name="Textplatzhalter 14">
            <a:extLst>
              <a:ext uri="{FF2B5EF4-FFF2-40B4-BE49-F238E27FC236}">
                <a16:creationId xmlns:a16="http://schemas.microsoft.com/office/drawing/2014/main" id="{B7083C2F-2CA3-3732-9754-8E75E63D18F7}"/>
              </a:ext>
            </a:extLst>
          </p:cNvPr>
          <p:cNvSpPr>
            <a:spLocks noGrp="1"/>
          </p:cNvSpPr>
          <p:nvPr>
            <p:ph type="body" sz="quarter" idx="66"/>
          </p:nvPr>
        </p:nvSpPr>
        <p:spPr/>
        <p:txBody>
          <a:bodyPr/>
          <a:lstStyle/>
          <a:p>
            <a:endParaRPr lang="de-DE"/>
          </a:p>
        </p:txBody>
      </p:sp>
      <p:sp>
        <p:nvSpPr>
          <p:cNvPr id="16" name="Bildplatzhalter 15">
            <a:extLst>
              <a:ext uri="{FF2B5EF4-FFF2-40B4-BE49-F238E27FC236}">
                <a16:creationId xmlns:a16="http://schemas.microsoft.com/office/drawing/2014/main" id="{45DAF435-6BEA-A448-6776-1CDCB578261A}"/>
              </a:ext>
            </a:extLst>
          </p:cNvPr>
          <p:cNvSpPr>
            <a:spLocks noGrp="1"/>
          </p:cNvSpPr>
          <p:nvPr>
            <p:ph type="pic" sz="quarter" idx="67"/>
          </p:nvPr>
        </p:nvSpPr>
        <p:spPr/>
      </p:sp>
      <p:sp>
        <p:nvSpPr>
          <p:cNvPr id="17" name="Textplatzhalter 16">
            <a:extLst>
              <a:ext uri="{FF2B5EF4-FFF2-40B4-BE49-F238E27FC236}">
                <a16:creationId xmlns:a16="http://schemas.microsoft.com/office/drawing/2014/main" id="{AF187576-4E11-6E64-3615-F90B46EDFA42}"/>
              </a:ext>
            </a:extLst>
          </p:cNvPr>
          <p:cNvSpPr>
            <a:spLocks noGrp="1"/>
          </p:cNvSpPr>
          <p:nvPr>
            <p:ph type="body" sz="quarter" idx="68"/>
          </p:nvPr>
        </p:nvSpPr>
        <p:spPr/>
        <p:txBody>
          <a:bodyPr/>
          <a:lstStyle/>
          <a:p>
            <a:endParaRPr lang="de-DE"/>
          </a:p>
        </p:txBody>
      </p:sp>
      <p:sp>
        <p:nvSpPr>
          <p:cNvPr id="18" name="Bildplatzhalter 17">
            <a:extLst>
              <a:ext uri="{FF2B5EF4-FFF2-40B4-BE49-F238E27FC236}">
                <a16:creationId xmlns:a16="http://schemas.microsoft.com/office/drawing/2014/main" id="{6282EBEA-597E-ACEF-D199-DF8ADBA0F14B}"/>
              </a:ext>
            </a:extLst>
          </p:cNvPr>
          <p:cNvSpPr>
            <a:spLocks noGrp="1"/>
          </p:cNvSpPr>
          <p:nvPr>
            <p:ph type="pic" sz="quarter" idx="69"/>
          </p:nvPr>
        </p:nvSpPr>
        <p:spPr/>
      </p:sp>
      <p:sp>
        <p:nvSpPr>
          <p:cNvPr id="19" name="Textplatzhalter 18">
            <a:extLst>
              <a:ext uri="{FF2B5EF4-FFF2-40B4-BE49-F238E27FC236}">
                <a16:creationId xmlns:a16="http://schemas.microsoft.com/office/drawing/2014/main" id="{5183E22C-6223-31B9-5E0A-B94F1109D189}"/>
              </a:ext>
            </a:extLst>
          </p:cNvPr>
          <p:cNvSpPr>
            <a:spLocks noGrp="1"/>
          </p:cNvSpPr>
          <p:nvPr>
            <p:ph type="body" sz="quarter" idx="70"/>
          </p:nvPr>
        </p:nvSpPr>
        <p:spPr/>
        <p:txBody>
          <a:bodyPr/>
          <a:lstStyle/>
          <a:p>
            <a:endParaRPr lang="de-DE"/>
          </a:p>
        </p:txBody>
      </p:sp>
      <p:sp>
        <p:nvSpPr>
          <p:cNvPr id="20" name="Bildplatzhalter 19">
            <a:extLst>
              <a:ext uri="{FF2B5EF4-FFF2-40B4-BE49-F238E27FC236}">
                <a16:creationId xmlns:a16="http://schemas.microsoft.com/office/drawing/2014/main" id="{377A5C25-C44A-218F-24FC-E50239C0EF1E}"/>
              </a:ext>
            </a:extLst>
          </p:cNvPr>
          <p:cNvSpPr>
            <a:spLocks noGrp="1"/>
          </p:cNvSpPr>
          <p:nvPr>
            <p:ph type="pic" sz="quarter" idx="71"/>
          </p:nvPr>
        </p:nvSpPr>
        <p:spPr/>
      </p:sp>
      <p:sp>
        <p:nvSpPr>
          <p:cNvPr id="21" name="Textplatzhalter 20">
            <a:extLst>
              <a:ext uri="{FF2B5EF4-FFF2-40B4-BE49-F238E27FC236}">
                <a16:creationId xmlns:a16="http://schemas.microsoft.com/office/drawing/2014/main" id="{F769F559-0587-7427-2277-AF76E98D523D}"/>
              </a:ext>
            </a:extLst>
          </p:cNvPr>
          <p:cNvSpPr>
            <a:spLocks noGrp="1"/>
          </p:cNvSpPr>
          <p:nvPr>
            <p:ph type="body" sz="quarter" idx="72"/>
          </p:nvPr>
        </p:nvSpPr>
        <p:spPr/>
        <p:txBody>
          <a:bodyPr/>
          <a:lstStyle/>
          <a:p>
            <a:endParaRPr lang="de-DE"/>
          </a:p>
        </p:txBody>
      </p:sp>
      <p:sp>
        <p:nvSpPr>
          <p:cNvPr id="22" name="Bildplatzhalter 21">
            <a:extLst>
              <a:ext uri="{FF2B5EF4-FFF2-40B4-BE49-F238E27FC236}">
                <a16:creationId xmlns:a16="http://schemas.microsoft.com/office/drawing/2014/main" id="{C611D4FC-1DB6-3F3A-FE31-E6FEDF4D5F56}"/>
              </a:ext>
            </a:extLst>
          </p:cNvPr>
          <p:cNvSpPr>
            <a:spLocks noGrp="1"/>
          </p:cNvSpPr>
          <p:nvPr>
            <p:ph type="pic" sz="quarter" idx="73"/>
          </p:nvPr>
        </p:nvSpPr>
        <p:spPr/>
      </p:sp>
      <p:sp>
        <p:nvSpPr>
          <p:cNvPr id="23" name="Textplatzhalter 22">
            <a:extLst>
              <a:ext uri="{FF2B5EF4-FFF2-40B4-BE49-F238E27FC236}">
                <a16:creationId xmlns:a16="http://schemas.microsoft.com/office/drawing/2014/main" id="{A09F5CA5-7623-8031-244E-6166BCC380EB}"/>
              </a:ext>
            </a:extLst>
          </p:cNvPr>
          <p:cNvSpPr>
            <a:spLocks noGrp="1"/>
          </p:cNvSpPr>
          <p:nvPr>
            <p:ph type="body" sz="quarter" idx="74"/>
          </p:nvPr>
        </p:nvSpPr>
        <p:spPr/>
        <p:txBody>
          <a:bodyPr/>
          <a:lstStyle/>
          <a:p>
            <a:endParaRPr lang="de-DE"/>
          </a:p>
        </p:txBody>
      </p:sp>
      <p:sp>
        <p:nvSpPr>
          <p:cNvPr id="24" name="Bildplatzhalter 23">
            <a:extLst>
              <a:ext uri="{FF2B5EF4-FFF2-40B4-BE49-F238E27FC236}">
                <a16:creationId xmlns:a16="http://schemas.microsoft.com/office/drawing/2014/main" id="{8DE3DF09-1E09-550F-CA7A-6A2B7EBFAC50}"/>
              </a:ext>
            </a:extLst>
          </p:cNvPr>
          <p:cNvSpPr>
            <a:spLocks noGrp="1"/>
          </p:cNvSpPr>
          <p:nvPr>
            <p:ph type="pic" sz="quarter" idx="75"/>
          </p:nvPr>
        </p:nvSpPr>
        <p:spPr/>
      </p:sp>
      <p:sp>
        <p:nvSpPr>
          <p:cNvPr id="25" name="Textplatzhalter 24">
            <a:extLst>
              <a:ext uri="{FF2B5EF4-FFF2-40B4-BE49-F238E27FC236}">
                <a16:creationId xmlns:a16="http://schemas.microsoft.com/office/drawing/2014/main" id="{E46FD68C-FDA2-5CEB-487B-209324772D8F}"/>
              </a:ext>
            </a:extLst>
          </p:cNvPr>
          <p:cNvSpPr>
            <a:spLocks noGrp="1"/>
          </p:cNvSpPr>
          <p:nvPr>
            <p:ph type="body" sz="quarter" idx="76"/>
          </p:nvPr>
        </p:nvSpPr>
        <p:spPr/>
        <p:txBody>
          <a:bodyPr/>
          <a:lstStyle/>
          <a:p>
            <a:endParaRPr lang="de-DE"/>
          </a:p>
        </p:txBody>
      </p:sp>
      <p:sp>
        <p:nvSpPr>
          <p:cNvPr id="26" name="Bildplatzhalter 25">
            <a:extLst>
              <a:ext uri="{FF2B5EF4-FFF2-40B4-BE49-F238E27FC236}">
                <a16:creationId xmlns:a16="http://schemas.microsoft.com/office/drawing/2014/main" id="{8A4B6AD3-5DF2-1E38-AD0F-6CA975741662}"/>
              </a:ext>
            </a:extLst>
          </p:cNvPr>
          <p:cNvSpPr>
            <a:spLocks noGrp="1"/>
          </p:cNvSpPr>
          <p:nvPr>
            <p:ph type="pic" sz="quarter" idx="77"/>
          </p:nvPr>
        </p:nvSpPr>
        <p:spPr/>
      </p:sp>
      <p:sp>
        <p:nvSpPr>
          <p:cNvPr id="27" name="Textplatzhalter 26">
            <a:extLst>
              <a:ext uri="{FF2B5EF4-FFF2-40B4-BE49-F238E27FC236}">
                <a16:creationId xmlns:a16="http://schemas.microsoft.com/office/drawing/2014/main" id="{CAE2794A-37D0-3C76-2209-3E4CC022A2B5}"/>
              </a:ext>
            </a:extLst>
          </p:cNvPr>
          <p:cNvSpPr>
            <a:spLocks noGrp="1"/>
          </p:cNvSpPr>
          <p:nvPr>
            <p:ph type="body" sz="quarter" idx="78"/>
          </p:nvPr>
        </p:nvSpPr>
        <p:spPr/>
        <p:txBody>
          <a:bodyPr/>
          <a:lstStyle/>
          <a:p>
            <a:endParaRPr lang="de-DE"/>
          </a:p>
        </p:txBody>
      </p:sp>
      <p:sp>
        <p:nvSpPr>
          <p:cNvPr id="28" name="Bildplatzhalter 27">
            <a:extLst>
              <a:ext uri="{FF2B5EF4-FFF2-40B4-BE49-F238E27FC236}">
                <a16:creationId xmlns:a16="http://schemas.microsoft.com/office/drawing/2014/main" id="{1FF9ED60-8ABE-563E-AD0D-F35C7DC167A9}"/>
              </a:ext>
            </a:extLst>
          </p:cNvPr>
          <p:cNvSpPr>
            <a:spLocks noGrp="1"/>
          </p:cNvSpPr>
          <p:nvPr>
            <p:ph type="pic" sz="quarter" idx="79"/>
          </p:nvPr>
        </p:nvSpPr>
        <p:spPr/>
      </p:sp>
      <p:sp>
        <p:nvSpPr>
          <p:cNvPr id="29" name="Textplatzhalter 28">
            <a:extLst>
              <a:ext uri="{FF2B5EF4-FFF2-40B4-BE49-F238E27FC236}">
                <a16:creationId xmlns:a16="http://schemas.microsoft.com/office/drawing/2014/main" id="{F0B4799C-2114-DB48-6EBE-264F15B23843}"/>
              </a:ext>
            </a:extLst>
          </p:cNvPr>
          <p:cNvSpPr>
            <a:spLocks noGrp="1"/>
          </p:cNvSpPr>
          <p:nvPr>
            <p:ph type="body" sz="quarter" idx="80"/>
          </p:nvPr>
        </p:nvSpPr>
        <p:spPr/>
        <p:txBody>
          <a:bodyPr/>
          <a:lstStyle/>
          <a:p>
            <a:endParaRPr lang="de-DE"/>
          </a:p>
        </p:txBody>
      </p:sp>
      <p:sp>
        <p:nvSpPr>
          <p:cNvPr id="30" name="Bildplatzhalter 29">
            <a:extLst>
              <a:ext uri="{FF2B5EF4-FFF2-40B4-BE49-F238E27FC236}">
                <a16:creationId xmlns:a16="http://schemas.microsoft.com/office/drawing/2014/main" id="{08A9D756-9793-A267-63EE-593A7CC8A732}"/>
              </a:ext>
            </a:extLst>
          </p:cNvPr>
          <p:cNvSpPr>
            <a:spLocks noGrp="1"/>
          </p:cNvSpPr>
          <p:nvPr>
            <p:ph type="pic" sz="quarter" idx="81"/>
          </p:nvPr>
        </p:nvSpPr>
        <p:spPr/>
      </p:sp>
      <p:sp>
        <p:nvSpPr>
          <p:cNvPr id="31" name="Textplatzhalter 30">
            <a:extLst>
              <a:ext uri="{FF2B5EF4-FFF2-40B4-BE49-F238E27FC236}">
                <a16:creationId xmlns:a16="http://schemas.microsoft.com/office/drawing/2014/main" id="{3F03F33B-148D-9C85-2AD5-4FA8B5545001}"/>
              </a:ext>
            </a:extLst>
          </p:cNvPr>
          <p:cNvSpPr>
            <a:spLocks noGrp="1"/>
          </p:cNvSpPr>
          <p:nvPr>
            <p:ph type="body" sz="quarter" idx="82"/>
          </p:nvPr>
        </p:nvSpPr>
        <p:spPr/>
        <p:txBody>
          <a:bodyPr/>
          <a:lstStyle/>
          <a:p>
            <a:endParaRPr lang="de-DE"/>
          </a:p>
        </p:txBody>
      </p:sp>
      <p:sp>
        <p:nvSpPr>
          <p:cNvPr id="32" name="Bildplatzhalter 31">
            <a:extLst>
              <a:ext uri="{FF2B5EF4-FFF2-40B4-BE49-F238E27FC236}">
                <a16:creationId xmlns:a16="http://schemas.microsoft.com/office/drawing/2014/main" id="{09D91B44-316A-233B-BB75-334D525D3FF9}"/>
              </a:ext>
            </a:extLst>
          </p:cNvPr>
          <p:cNvSpPr>
            <a:spLocks noGrp="1"/>
          </p:cNvSpPr>
          <p:nvPr>
            <p:ph type="pic" sz="quarter" idx="83"/>
          </p:nvPr>
        </p:nvSpPr>
        <p:spPr/>
      </p:sp>
      <p:sp>
        <p:nvSpPr>
          <p:cNvPr id="33" name="Textplatzhalter 32">
            <a:extLst>
              <a:ext uri="{FF2B5EF4-FFF2-40B4-BE49-F238E27FC236}">
                <a16:creationId xmlns:a16="http://schemas.microsoft.com/office/drawing/2014/main" id="{7D5E3FF7-19D6-6BE2-909E-F18317718163}"/>
              </a:ext>
            </a:extLst>
          </p:cNvPr>
          <p:cNvSpPr>
            <a:spLocks noGrp="1"/>
          </p:cNvSpPr>
          <p:nvPr>
            <p:ph type="body" sz="quarter" idx="84"/>
          </p:nvPr>
        </p:nvSpPr>
        <p:spPr/>
        <p:txBody>
          <a:bodyPr/>
          <a:lstStyle/>
          <a:p>
            <a:endParaRPr lang="de-DE"/>
          </a:p>
        </p:txBody>
      </p:sp>
      <p:sp>
        <p:nvSpPr>
          <p:cNvPr id="34" name="Bildplatzhalter 33">
            <a:extLst>
              <a:ext uri="{FF2B5EF4-FFF2-40B4-BE49-F238E27FC236}">
                <a16:creationId xmlns:a16="http://schemas.microsoft.com/office/drawing/2014/main" id="{94C95EB3-D9CB-0DEF-993C-A01A72FE7429}"/>
              </a:ext>
            </a:extLst>
          </p:cNvPr>
          <p:cNvSpPr>
            <a:spLocks noGrp="1"/>
          </p:cNvSpPr>
          <p:nvPr>
            <p:ph type="pic" sz="quarter" idx="85"/>
          </p:nvPr>
        </p:nvSpPr>
        <p:spPr/>
      </p:sp>
      <p:sp>
        <p:nvSpPr>
          <p:cNvPr id="35" name="Textplatzhalter 34">
            <a:extLst>
              <a:ext uri="{FF2B5EF4-FFF2-40B4-BE49-F238E27FC236}">
                <a16:creationId xmlns:a16="http://schemas.microsoft.com/office/drawing/2014/main" id="{E08CEDB0-36E0-6994-B129-B44022370DD3}"/>
              </a:ext>
            </a:extLst>
          </p:cNvPr>
          <p:cNvSpPr>
            <a:spLocks noGrp="1"/>
          </p:cNvSpPr>
          <p:nvPr>
            <p:ph type="body" sz="quarter" idx="86"/>
          </p:nvPr>
        </p:nvSpPr>
        <p:spPr/>
        <p:txBody>
          <a:bodyPr/>
          <a:lstStyle/>
          <a:p>
            <a:endParaRPr lang="de-DE"/>
          </a:p>
        </p:txBody>
      </p:sp>
      <p:sp>
        <p:nvSpPr>
          <p:cNvPr id="36" name="Bildplatzhalter 35">
            <a:extLst>
              <a:ext uri="{FF2B5EF4-FFF2-40B4-BE49-F238E27FC236}">
                <a16:creationId xmlns:a16="http://schemas.microsoft.com/office/drawing/2014/main" id="{17AB90C1-9D40-EFE5-113A-A43EBC85024D}"/>
              </a:ext>
            </a:extLst>
          </p:cNvPr>
          <p:cNvSpPr>
            <a:spLocks noGrp="1"/>
          </p:cNvSpPr>
          <p:nvPr>
            <p:ph type="pic" sz="quarter" idx="87"/>
          </p:nvPr>
        </p:nvSpPr>
        <p:spPr/>
      </p:sp>
      <p:sp>
        <p:nvSpPr>
          <p:cNvPr id="37" name="Textplatzhalter 36">
            <a:extLst>
              <a:ext uri="{FF2B5EF4-FFF2-40B4-BE49-F238E27FC236}">
                <a16:creationId xmlns:a16="http://schemas.microsoft.com/office/drawing/2014/main" id="{89A91E10-9913-0251-8FFF-FBC45B4A8510}"/>
              </a:ext>
            </a:extLst>
          </p:cNvPr>
          <p:cNvSpPr>
            <a:spLocks noGrp="1"/>
          </p:cNvSpPr>
          <p:nvPr>
            <p:ph type="body" sz="quarter" idx="88"/>
          </p:nvPr>
        </p:nvSpPr>
        <p:spPr/>
        <p:txBody>
          <a:bodyPr/>
          <a:lstStyle/>
          <a:p>
            <a:endParaRPr lang="de-DE"/>
          </a:p>
        </p:txBody>
      </p:sp>
      <p:sp>
        <p:nvSpPr>
          <p:cNvPr id="38" name="Bildplatzhalter 37">
            <a:extLst>
              <a:ext uri="{FF2B5EF4-FFF2-40B4-BE49-F238E27FC236}">
                <a16:creationId xmlns:a16="http://schemas.microsoft.com/office/drawing/2014/main" id="{72DE903A-7512-EDAA-DC38-7EE8BEBC5A62}"/>
              </a:ext>
            </a:extLst>
          </p:cNvPr>
          <p:cNvSpPr>
            <a:spLocks noGrp="1"/>
          </p:cNvSpPr>
          <p:nvPr>
            <p:ph type="pic" sz="quarter" idx="89"/>
          </p:nvPr>
        </p:nvSpPr>
        <p:spPr/>
      </p:sp>
      <p:sp>
        <p:nvSpPr>
          <p:cNvPr id="39" name="Textplatzhalter 38">
            <a:extLst>
              <a:ext uri="{FF2B5EF4-FFF2-40B4-BE49-F238E27FC236}">
                <a16:creationId xmlns:a16="http://schemas.microsoft.com/office/drawing/2014/main" id="{E174370D-B965-81B1-F12C-32262C615516}"/>
              </a:ext>
            </a:extLst>
          </p:cNvPr>
          <p:cNvSpPr>
            <a:spLocks noGrp="1"/>
          </p:cNvSpPr>
          <p:nvPr>
            <p:ph type="body" sz="quarter" idx="90"/>
          </p:nvPr>
        </p:nvSpPr>
        <p:spPr/>
        <p:txBody>
          <a:bodyPr/>
          <a:lstStyle/>
          <a:p>
            <a:endParaRPr lang="de-DE"/>
          </a:p>
        </p:txBody>
      </p:sp>
      <p:sp>
        <p:nvSpPr>
          <p:cNvPr id="40" name="Bildplatzhalter 39">
            <a:extLst>
              <a:ext uri="{FF2B5EF4-FFF2-40B4-BE49-F238E27FC236}">
                <a16:creationId xmlns:a16="http://schemas.microsoft.com/office/drawing/2014/main" id="{023E22E4-565E-3545-DC66-326D3D633D75}"/>
              </a:ext>
            </a:extLst>
          </p:cNvPr>
          <p:cNvSpPr>
            <a:spLocks noGrp="1"/>
          </p:cNvSpPr>
          <p:nvPr>
            <p:ph type="pic" sz="quarter" idx="91"/>
          </p:nvPr>
        </p:nvSpPr>
        <p:spPr/>
      </p:sp>
      <p:sp>
        <p:nvSpPr>
          <p:cNvPr id="41" name="Textplatzhalter 40">
            <a:extLst>
              <a:ext uri="{FF2B5EF4-FFF2-40B4-BE49-F238E27FC236}">
                <a16:creationId xmlns:a16="http://schemas.microsoft.com/office/drawing/2014/main" id="{B1AD44C7-7012-C5F4-FBB2-1FB88BCFE154}"/>
              </a:ext>
            </a:extLst>
          </p:cNvPr>
          <p:cNvSpPr>
            <a:spLocks noGrp="1"/>
          </p:cNvSpPr>
          <p:nvPr>
            <p:ph type="body" sz="quarter" idx="92"/>
          </p:nvPr>
        </p:nvSpPr>
        <p:spPr/>
        <p:txBody>
          <a:bodyPr/>
          <a:lstStyle/>
          <a:p>
            <a:endParaRPr lang="de-DE"/>
          </a:p>
        </p:txBody>
      </p:sp>
    </p:spTree>
    <p:extLst>
      <p:ext uri="{BB962C8B-B14F-4D97-AF65-F5344CB8AC3E}">
        <p14:creationId xmlns:p14="http://schemas.microsoft.com/office/powerpoint/2010/main" val="2790445638"/>
      </p:ext>
    </p:extLst>
  </p:cSld>
  <p:clrMapOvr>
    <a:masterClrMapping/>
  </p:clrMapOvr>
</p:sld>
</file>

<file path=ppt/theme/theme1.xml><?xml version="1.0" encoding="utf-8"?>
<a:theme xmlns:a="http://schemas.openxmlformats.org/drawingml/2006/main" name="Office-Design">
  <a:themeElements>
    <a:clrScheme name="Office-Design">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Design">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fühle Buch Einfüllvorlage b" id="{51CE8240-417C-194F-80F0-26E6ABB6F3DC}" vid="{ACFA75F9-7C64-4545-BB08-CA91B5CE9C54}"/>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Office-Design</Template>
  <TotalTime>0</TotalTime>
  <Words>0</Words>
  <Application>Microsoft Macintosh PowerPoint</Application>
  <PresentationFormat>A4-Papier (210 x 297 mm)</PresentationFormat>
  <Paragraphs>0</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Avenir Book</vt:lpstr>
      <vt:lpstr>Calibri</vt:lpstr>
      <vt:lpstr>Calibri Light</vt:lpstr>
      <vt:lpstr>Office-Design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Monika Waigand</dc:creator>
  <cp:keywords/>
  <dc:description/>
  <cp:lastModifiedBy>Monika Waigand</cp:lastModifiedBy>
  <cp:revision>1</cp:revision>
  <cp:lastPrinted>2022-07-08T10:09:11Z</cp:lastPrinted>
  <dcterms:created xsi:type="dcterms:W3CDTF">2022-07-09T13:52:12Z</dcterms:created>
  <dcterms:modified xsi:type="dcterms:W3CDTF">2022-07-09T13:52:33Z</dcterms:modified>
  <cp:category/>
</cp:coreProperties>
</file>