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56" r:id="rId3"/>
    <p:sldId id="257" r:id="rId4"/>
    <p:sldId id="259" r:id="rId5"/>
    <p:sldId id="262" r:id="rId6"/>
    <p:sldId id="260" r:id="rId7"/>
    <p:sldId id="263" r:id="rId8"/>
  </p:sldIdLst>
  <p:sldSz cx="10691813" cy="7559675"/>
  <p:notesSz cx="6858000" cy="9144000"/>
  <p:defaultTextStyle>
    <a:defPPr>
      <a:defRPr lang="de-DE"/>
    </a:defPPr>
    <a:lvl1pPr marL="0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F79E4F"/>
    <a:srgbClr val="DB8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3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6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47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590"/>
            </a:lvl1pPr>
            <a:lvl2pPr marL="493456" indent="0" algn="ctr">
              <a:buNone/>
              <a:defRPr sz="2159"/>
            </a:lvl2pPr>
            <a:lvl3pPr marL="986912" indent="0" algn="ctr">
              <a:buNone/>
              <a:defRPr sz="1943"/>
            </a:lvl3pPr>
            <a:lvl4pPr marL="1480368" indent="0" algn="ctr">
              <a:buNone/>
              <a:defRPr sz="1727"/>
            </a:lvl4pPr>
            <a:lvl5pPr marL="1973824" indent="0" algn="ctr">
              <a:buNone/>
              <a:defRPr sz="1727"/>
            </a:lvl5pPr>
            <a:lvl6pPr marL="2467280" indent="0" algn="ctr">
              <a:buNone/>
              <a:defRPr sz="1727"/>
            </a:lvl6pPr>
            <a:lvl7pPr marL="2960736" indent="0" algn="ctr">
              <a:buNone/>
              <a:defRPr sz="1727"/>
            </a:lvl7pPr>
            <a:lvl8pPr marL="3454192" indent="0" algn="ctr">
              <a:buNone/>
              <a:defRPr sz="1727"/>
            </a:lvl8pPr>
            <a:lvl9pPr marL="3947648" indent="0" algn="ctr">
              <a:buNone/>
              <a:defRPr sz="172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30" y="402483"/>
            <a:ext cx="2305422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2"/>
            <a:ext cx="9221689" cy="3144614"/>
          </a:xfrm>
        </p:spPr>
        <p:txBody>
          <a:bodyPr anchor="b"/>
          <a:lstStyle>
            <a:lvl1pPr>
              <a:defRPr sz="647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6"/>
            <a:ext cx="9221689" cy="1653678"/>
          </a:xfrm>
        </p:spPr>
        <p:txBody>
          <a:bodyPr/>
          <a:lstStyle>
            <a:lvl1pPr marL="0" indent="0">
              <a:buNone/>
              <a:defRPr sz="2590">
                <a:solidFill>
                  <a:schemeClr val="tx1"/>
                </a:solidFill>
              </a:defRPr>
            </a:lvl1pPr>
            <a:lvl2pPr marL="493456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2pPr>
            <a:lvl3pPr marL="986912" indent="0">
              <a:buNone/>
              <a:defRPr sz="1943">
                <a:solidFill>
                  <a:schemeClr val="tx1">
                    <a:tint val="75000"/>
                  </a:schemeClr>
                </a:solidFill>
              </a:defRPr>
            </a:lvl3pPr>
            <a:lvl4pPr marL="1480368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4pPr>
            <a:lvl5pPr marL="1973824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5pPr>
            <a:lvl6pPr marL="2467280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6pPr>
            <a:lvl7pPr marL="2960736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7pPr>
            <a:lvl8pPr marL="3454192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8pPr>
            <a:lvl9pPr marL="3947648" indent="0">
              <a:buNone/>
              <a:defRPr sz="17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B6A0C289-BCB5-F24A-A556-7F6BEC3A86E4}"/>
              </a:ext>
            </a:extLst>
          </p:cNvPr>
          <p:cNvSpPr txBox="1"/>
          <p:nvPr userDrawn="1"/>
        </p:nvSpPr>
        <p:spPr>
          <a:xfrm>
            <a:off x="2831912" y="821917"/>
            <a:ext cx="5237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400" dirty="0">
                <a:latin typeface="Avenir Book" panose="02000503020000020003" pitchFamily="2" charset="0"/>
              </a:rPr>
              <a:t>Wie geht es dir?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4BF2FD3-18DA-2242-BD7D-E8C75BBA328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95410765"/>
              </p:ext>
            </p:extLst>
          </p:nvPr>
        </p:nvGraphicFramePr>
        <p:xfrm>
          <a:off x="506776" y="1944954"/>
          <a:ext cx="9650776" cy="40044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2694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2412694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4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4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</a:tblGrid>
              <a:tr h="200220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  <a:tr h="200220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1961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737214"/>
                  </a:ext>
                </a:extLst>
              </a:tr>
            </a:tbl>
          </a:graphicData>
        </a:graphic>
      </p:graphicFrame>
      <p:sp>
        <p:nvSpPr>
          <p:cNvPr id="12" name="Pfeil nach unten 11">
            <a:extLst>
              <a:ext uri="{FF2B5EF4-FFF2-40B4-BE49-F238E27FC236}">
                <a16:creationId xmlns:a16="http://schemas.microsoft.com/office/drawing/2014/main" id="{545538CF-0C7A-0C46-85BE-944D950BE57B}"/>
              </a:ext>
            </a:extLst>
          </p:cNvPr>
          <p:cNvSpPr/>
          <p:nvPr userDrawn="1"/>
        </p:nvSpPr>
        <p:spPr>
          <a:xfrm>
            <a:off x="1469814" y="4271570"/>
            <a:ext cx="605117" cy="151634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unten 12">
            <a:extLst>
              <a:ext uri="{FF2B5EF4-FFF2-40B4-BE49-F238E27FC236}">
                <a16:creationId xmlns:a16="http://schemas.microsoft.com/office/drawing/2014/main" id="{3305ABA1-9DAB-814C-A659-AC82693A04E3}"/>
              </a:ext>
            </a:extLst>
          </p:cNvPr>
          <p:cNvSpPr/>
          <p:nvPr userDrawn="1"/>
        </p:nvSpPr>
        <p:spPr>
          <a:xfrm>
            <a:off x="3883604" y="4271570"/>
            <a:ext cx="605117" cy="151634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unten 13">
            <a:extLst>
              <a:ext uri="{FF2B5EF4-FFF2-40B4-BE49-F238E27FC236}">
                <a16:creationId xmlns:a16="http://schemas.microsoft.com/office/drawing/2014/main" id="{763D36DE-5398-9248-83CF-0A267F3D0755}"/>
              </a:ext>
            </a:extLst>
          </p:cNvPr>
          <p:cNvSpPr/>
          <p:nvPr userDrawn="1"/>
        </p:nvSpPr>
        <p:spPr>
          <a:xfrm>
            <a:off x="6297394" y="4271570"/>
            <a:ext cx="605117" cy="151634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unten 14">
            <a:extLst>
              <a:ext uri="{FF2B5EF4-FFF2-40B4-BE49-F238E27FC236}">
                <a16:creationId xmlns:a16="http://schemas.microsoft.com/office/drawing/2014/main" id="{22344A87-B386-7A4B-9058-4F89864EBDE9}"/>
              </a:ext>
            </a:extLst>
          </p:cNvPr>
          <p:cNvSpPr/>
          <p:nvPr userDrawn="1"/>
        </p:nvSpPr>
        <p:spPr>
          <a:xfrm>
            <a:off x="8711185" y="4271570"/>
            <a:ext cx="605117" cy="151634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647C886-7EAE-2C49-B97D-7FE7C77EF3E9}"/>
              </a:ext>
            </a:extLst>
          </p:cNvPr>
          <p:cNvSpPr txBox="1"/>
          <p:nvPr userDrawn="1"/>
        </p:nvSpPr>
        <p:spPr>
          <a:xfrm>
            <a:off x="580828" y="3527187"/>
            <a:ext cx="2269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venir Book" panose="02000503020000020003" pitchFamily="2" charset="0"/>
              </a:rPr>
              <a:t>sehr gut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8EE97BF-9CCB-F944-8B73-DE7BD1E64E11}"/>
              </a:ext>
            </a:extLst>
          </p:cNvPr>
          <p:cNvSpPr txBox="1"/>
          <p:nvPr userDrawn="1"/>
        </p:nvSpPr>
        <p:spPr>
          <a:xfrm>
            <a:off x="2985246" y="3527187"/>
            <a:ext cx="2269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venir Book" panose="02000503020000020003" pitchFamily="2" charset="0"/>
              </a:rPr>
              <a:t>gut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FE88A73-C308-1B4E-B523-1C148AF6FA8D}"/>
              </a:ext>
            </a:extLst>
          </p:cNvPr>
          <p:cNvSpPr txBox="1"/>
          <p:nvPr userDrawn="1"/>
        </p:nvSpPr>
        <p:spPr>
          <a:xfrm>
            <a:off x="5389664" y="3527187"/>
            <a:ext cx="2269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venir Book" panose="02000503020000020003" pitchFamily="2" charset="0"/>
              </a:rPr>
              <a:t>schlecht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C41D48C-3453-EF44-B3B2-63B3451C1078}"/>
              </a:ext>
            </a:extLst>
          </p:cNvPr>
          <p:cNvSpPr txBox="1"/>
          <p:nvPr userDrawn="1"/>
        </p:nvSpPr>
        <p:spPr>
          <a:xfrm>
            <a:off x="7794082" y="3527187"/>
            <a:ext cx="2269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atin typeface="Avenir Book" panose="02000503020000020003" pitchFamily="2" charset="0"/>
              </a:rPr>
              <a:t>sehr schlecht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D108313-07C2-4D43-9FE7-5D3C6ADE7820}"/>
              </a:ext>
            </a:extLst>
          </p:cNvPr>
          <p:cNvSpPr txBox="1"/>
          <p:nvPr userDrawn="1"/>
        </p:nvSpPr>
        <p:spPr>
          <a:xfrm>
            <a:off x="8845911" y="1613381"/>
            <a:ext cx="1311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800" dirty="0">
                <a:latin typeface="Avenir Light" panose="020B0402020203020204" pitchFamily="34" charset="77"/>
              </a:rPr>
              <a:t>Idee: Claudio Castañeda</a:t>
            </a:r>
          </a:p>
          <a:p>
            <a:pPr algn="r"/>
            <a:r>
              <a:rPr lang="de-DE" sz="800" dirty="0">
                <a:latin typeface="Avenir Light" panose="020B0402020203020204" pitchFamily="34" charset="77"/>
              </a:rPr>
              <a:t>Layout: Nina Fröhlich</a:t>
            </a:r>
          </a:p>
        </p:txBody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6084E4A8-F060-1C46-A499-3CAEF39E61A4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954643" y="427221"/>
            <a:ext cx="1597025" cy="1330854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r>
              <a:rPr lang="de-DE" dirty="0"/>
              <a:t>Wie geht es dir?</a:t>
            </a:r>
          </a:p>
        </p:txBody>
      </p:sp>
      <p:sp>
        <p:nvSpPr>
          <p:cNvPr id="26" name="Bildplatzhalter 24">
            <a:extLst>
              <a:ext uri="{FF2B5EF4-FFF2-40B4-BE49-F238E27FC236}">
                <a16:creationId xmlns:a16="http://schemas.microsoft.com/office/drawing/2014/main" id="{F210FC0C-550B-B041-8AFB-9D8B7728A308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954642" y="2208864"/>
            <a:ext cx="1597025" cy="1330854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7" name="Bildplatzhalter 24">
            <a:extLst>
              <a:ext uri="{FF2B5EF4-FFF2-40B4-BE49-F238E27FC236}">
                <a16:creationId xmlns:a16="http://schemas.microsoft.com/office/drawing/2014/main" id="{D400CB69-191C-F84D-B1F6-CBF69DD48D31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3344221" y="2208864"/>
            <a:ext cx="1597025" cy="1330854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8" name="Bildplatzhalter 24">
            <a:extLst>
              <a:ext uri="{FF2B5EF4-FFF2-40B4-BE49-F238E27FC236}">
                <a16:creationId xmlns:a16="http://schemas.microsoft.com/office/drawing/2014/main" id="{A601B2A6-EDA3-394D-897A-A18A099B73B6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766851" y="2208864"/>
            <a:ext cx="1597025" cy="1330854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9" name="Bildplatzhalter 24">
            <a:extLst>
              <a:ext uri="{FF2B5EF4-FFF2-40B4-BE49-F238E27FC236}">
                <a16:creationId xmlns:a16="http://schemas.microsoft.com/office/drawing/2014/main" id="{AD6D8426-1D27-A546-80EF-CCEA3A60AE4B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189481" y="2208864"/>
            <a:ext cx="1597025" cy="1330854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r>
              <a:rPr lang="de-DE" dirty="0"/>
              <a:t>Bild einfügen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5"/>
            <a:ext cx="9221689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8" cy="908210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93456" indent="0">
              <a:buNone/>
              <a:defRPr sz="2159" b="1"/>
            </a:lvl2pPr>
            <a:lvl3pPr marL="986912" indent="0">
              <a:buNone/>
              <a:defRPr sz="1943" b="1"/>
            </a:lvl3pPr>
            <a:lvl4pPr marL="1480368" indent="0">
              <a:buNone/>
              <a:defRPr sz="1727" b="1"/>
            </a:lvl4pPr>
            <a:lvl5pPr marL="1973824" indent="0">
              <a:buNone/>
              <a:defRPr sz="1727" b="1"/>
            </a:lvl5pPr>
            <a:lvl6pPr marL="2467280" indent="0">
              <a:buNone/>
              <a:defRPr sz="1727" b="1"/>
            </a:lvl6pPr>
            <a:lvl7pPr marL="2960736" indent="0">
              <a:buNone/>
              <a:defRPr sz="1727" b="1"/>
            </a:lvl7pPr>
            <a:lvl8pPr marL="3454192" indent="0">
              <a:buNone/>
              <a:defRPr sz="1727" b="1"/>
            </a:lvl8pPr>
            <a:lvl9pPr marL="3947648" indent="0">
              <a:buNone/>
              <a:defRPr sz="17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8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590" b="1"/>
            </a:lvl1pPr>
            <a:lvl2pPr marL="493456" indent="0">
              <a:buNone/>
              <a:defRPr sz="2159" b="1"/>
            </a:lvl2pPr>
            <a:lvl3pPr marL="986912" indent="0">
              <a:buNone/>
              <a:defRPr sz="1943" b="1"/>
            </a:lvl3pPr>
            <a:lvl4pPr marL="1480368" indent="0">
              <a:buNone/>
              <a:defRPr sz="1727" b="1"/>
            </a:lvl4pPr>
            <a:lvl5pPr marL="1973824" indent="0">
              <a:buNone/>
              <a:defRPr sz="1727" b="1"/>
            </a:lvl5pPr>
            <a:lvl6pPr marL="2467280" indent="0">
              <a:buNone/>
              <a:defRPr sz="1727" b="1"/>
            </a:lvl6pPr>
            <a:lvl7pPr marL="2960736" indent="0">
              <a:buNone/>
              <a:defRPr sz="1727" b="1"/>
            </a:lvl7pPr>
            <a:lvl8pPr marL="3454192" indent="0">
              <a:buNone/>
              <a:defRPr sz="1727" b="1"/>
            </a:lvl8pPr>
            <a:lvl9pPr marL="3947648" indent="0">
              <a:buNone/>
              <a:defRPr sz="17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92AED4F-1751-E64A-92D8-598F2C8E96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7243" y="51756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6642B31-1931-0B4E-A812-A25E7A51C0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9763" y="159756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AE188C3D-750A-E342-A180-4494AAC375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754375" y="51756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EB52C95F-3CE2-D649-BF70-9AC613BE7D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76895" y="159756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AEED4BA1-2719-5E4A-8582-E6A770D15FC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91507" y="51756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3DE5D051-C487-5A4C-9127-425550C0683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14027" y="159756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9" name="Bildplatzhalter 8">
            <a:extLst>
              <a:ext uri="{FF2B5EF4-FFF2-40B4-BE49-F238E27FC236}">
                <a16:creationId xmlns:a16="http://schemas.microsoft.com/office/drawing/2014/main" id="{59BB5D28-2EC0-6642-8685-F8E4572A7B3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28639" y="51756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8C58EC45-84F2-F142-92A5-1F78FBEC706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1159" y="159756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2" name="Bildplatzhalter 8">
            <a:extLst>
              <a:ext uri="{FF2B5EF4-FFF2-40B4-BE49-F238E27FC236}">
                <a16:creationId xmlns:a16="http://schemas.microsoft.com/office/drawing/2014/main" id="{E715C607-3714-E840-86C2-B2B5A86D238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565771" y="51756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3ACE04DE-5682-014F-9C3A-DD679435FAD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8291" y="159756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5" name="Bildplatzhalter 8">
            <a:extLst>
              <a:ext uri="{FF2B5EF4-FFF2-40B4-BE49-F238E27FC236}">
                <a16:creationId xmlns:a16="http://schemas.microsoft.com/office/drawing/2014/main" id="{57AE3458-F90D-7E44-8C71-F49CA998123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7243" y="2399612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18DE7C19-53C0-AC43-AB8D-BDC8C59516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763" y="3479612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8" name="Bildplatzhalter 8">
            <a:extLst>
              <a:ext uri="{FF2B5EF4-FFF2-40B4-BE49-F238E27FC236}">
                <a16:creationId xmlns:a16="http://schemas.microsoft.com/office/drawing/2014/main" id="{D90BBA5B-68C2-9448-9465-12D2A8A6BAC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54375" y="2399612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1C38EEBE-95AB-1042-8AFD-A64FEFF0942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76895" y="3479612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801B5247-6BB7-9345-A0DE-569F5E1AF2F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91507" y="2399612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32" name="Textplatzhalter 10">
            <a:extLst>
              <a:ext uri="{FF2B5EF4-FFF2-40B4-BE49-F238E27FC236}">
                <a16:creationId xmlns:a16="http://schemas.microsoft.com/office/drawing/2014/main" id="{C1C0021A-49AA-924C-A752-DBD023FFA58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514027" y="3479612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A9C82519-4CCF-DA45-A31D-E7BCEFEF872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628639" y="2399612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35" name="Textplatzhalter 10">
            <a:extLst>
              <a:ext uri="{FF2B5EF4-FFF2-40B4-BE49-F238E27FC236}">
                <a16:creationId xmlns:a16="http://schemas.microsoft.com/office/drawing/2014/main" id="{B34BA873-6E08-074A-BB98-D8B205DCA2B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51159" y="3479612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7" name="Bildplatzhalter 8">
            <a:extLst>
              <a:ext uri="{FF2B5EF4-FFF2-40B4-BE49-F238E27FC236}">
                <a16:creationId xmlns:a16="http://schemas.microsoft.com/office/drawing/2014/main" id="{07D33FFE-B0D2-1F44-AFFB-524614BA069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565771" y="2399612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38" name="Textplatzhalter 10">
            <a:extLst>
              <a:ext uri="{FF2B5EF4-FFF2-40B4-BE49-F238E27FC236}">
                <a16:creationId xmlns:a16="http://schemas.microsoft.com/office/drawing/2014/main" id="{2FFC7E7C-4D2F-714B-B785-422A3AF6D7E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88291" y="3479612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07F1214A-D795-474B-BDEB-4D9CE45118D8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817243" y="430369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41" name="Textplatzhalter 10">
            <a:extLst>
              <a:ext uri="{FF2B5EF4-FFF2-40B4-BE49-F238E27FC236}">
                <a16:creationId xmlns:a16="http://schemas.microsoft.com/office/drawing/2014/main" id="{265EC6E9-C45C-5E41-9325-3E35F04B58F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9763" y="538369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3" name="Bildplatzhalter 8">
            <a:extLst>
              <a:ext uri="{FF2B5EF4-FFF2-40B4-BE49-F238E27FC236}">
                <a16:creationId xmlns:a16="http://schemas.microsoft.com/office/drawing/2014/main" id="{92DB847F-3B94-334D-83B4-25818434CF0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2754375" y="430369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44" name="Textplatzhalter 10">
            <a:extLst>
              <a:ext uri="{FF2B5EF4-FFF2-40B4-BE49-F238E27FC236}">
                <a16:creationId xmlns:a16="http://schemas.microsoft.com/office/drawing/2014/main" id="{9D0DA4A3-723E-EA44-961C-3AABE6C8A2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76895" y="538369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6" name="Bildplatzhalter 8">
            <a:extLst>
              <a:ext uri="{FF2B5EF4-FFF2-40B4-BE49-F238E27FC236}">
                <a16:creationId xmlns:a16="http://schemas.microsoft.com/office/drawing/2014/main" id="{9D3240C2-E52D-4C44-AE32-A566706FCC2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691507" y="430369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47" name="Textplatzhalter 10">
            <a:extLst>
              <a:ext uri="{FF2B5EF4-FFF2-40B4-BE49-F238E27FC236}">
                <a16:creationId xmlns:a16="http://schemas.microsoft.com/office/drawing/2014/main" id="{912B4EFA-57BD-214E-A90F-E5850B82AEA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514027" y="538369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9" name="Bildplatzhalter 8">
            <a:extLst>
              <a:ext uri="{FF2B5EF4-FFF2-40B4-BE49-F238E27FC236}">
                <a16:creationId xmlns:a16="http://schemas.microsoft.com/office/drawing/2014/main" id="{3397D528-1B80-6944-BDD2-0416EA15E5F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628639" y="430369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50" name="Textplatzhalter 10">
            <a:extLst>
              <a:ext uri="{FF2B5EF4-FFF2-40B4-BE49-F238E27FC236}">
                <a16:creationId xmlns:a16="http://schemas.microsoft.com/office/drawing/2014/main" id="{2615D247-67F8-3749-B447-31B88ACB676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451159" y="538369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2" name="Bildplatzhalter 8">
            <a:extLst>
              <a:ext uri="{FF2B5EF4-FFF2-40B4-BE49-F238E27FC236}">
                <a16:creationId xmlns:a16="http://schemas.microsoft.com/office/drawing/2014/main" id="{1B565FAA-5A6D-944A-907C-75698590F485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565771" y="4303694"/>
            <a:ext cx="1296000" cy="1080000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53" name="Textplatzhalter 10">
            <a:extLst>
              <a:ext uri="{FF2B5EF4-FFF2-40B4-BE49-F238E27FC236}">
                <a16:creationId xmlns:a16="http://schemas.microsoft.com/office/drawing/2014/main" id="{861FF165-2BF8-E949-9725-E06705614A1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388291" y="5383694"/>
            <a:ext cx="1651000" cy="462725"/>
          </a:xfrm>
        </p:spPr>
        <p:txBody>
          <a:bodyPr anchor="ctr">
            <a:normAutofit/>
          </a:bodyPr>
          <a:lstStyle>
            <a:lvl1pPr marL="0" indent="0" algn="l">
              <a:buNone/>
              <a:defRPr sz="14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70" name="Bildplatzhalter 8">
            <a:extLst>
              <a:ext uri="{FF2B5EF4-FFF2-40B4-BE49-F238E27FC236}">
                <a16:creationId xmlns:a16="http://schemas.microsoft.com/office/drawing/2014/main" id="{237E427A-40DB-7649-9559-6DBB3B3E4CDC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1225889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71" name="Textplatzhalter 10">
            <a:extLst>
              <a:ext uri="{FF2B5EF4-FFF2-40B4-BE49-F238E27FC236}">
                <a16:creationId xmlns:a16="http://schemas.microsoft.com/office/drawing/2014/main" id="{402BF061-AD1C-1C4B-8057-450EBF66BE8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58853" y="6926419"/>
            <a:ext cx="1666380" cy="2312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76" name="Bildplatzhalter 8">
            <a:extLst>
              <a:ext uri="{FF2B5EF4-FFF2-40B4-BE49-F238E27FC236}">
                <a16:creationId xmlns:a16="http://schemas.microsoft.com/office/drawing/2014/main" id="{FD055DAE-DC4B-D14B-B8F7-9724183D2E82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3633015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77" name="Textplatzhalter 10">
            <a:extLst>
              <a:ext uri="{FF2B5EF4-FFF2-40B4-BE49-F238E27FC236}">
                <a16:creationId xmlns:a16="http://schemas.microsoft.com/office/drawing/2014/main" id="{6555EB0E-31BB-2649-89E4-B0BA2865AB0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165979" y="6926419"/>
            <a:ext cx="1666380" cy="2312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82" name="Bildplatzhalter 8">
            <a:extLst>
              <a:ext uri="{FF2B5EF4-FFF2-40B4-BE49-F238E27FC236}">
                <a16:creationId xmlns:a16="http://schemas.microsoft.com/office/drawing/2014/main" id="{82973074-FF32-B941-A1DC-8F1A749089D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5488814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83" name="Textplatzhalter 10">
            <a:extLst>
              <a:ext uri="{FF2B5EF4-FFF2-40B4-BE49-F238E27FC236}">
                <a16:creationId xmlns:a16="http://schemas.microsoft.com/office/drawing/2014/main" id="{197255BD-A709-E046-A01A-4909CF7E314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438635" y="6910041"/>
            <a:ext cx="1007926" cy="247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85" name="Bildplatzhalter 8">
            <a:extLst>
              <a:ext uri="{FF2B5EF4-FFF2-40B4-BE49-F238E27FC236}">
                <a16:creationId xmlns:a16="http://schemas.microsoft.com/office/drawing/2014/main" id="{6AA5FC18-D396-974C-AA8C-890BEDDDBB22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686801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86" name="Textplatzhalter 10">
            <a:extLst>
              <a:ext uri="{FF2B5EF4-FFF2-40B4-BE49-F238E27FC236}">
                <a16:creationId xmlns:a16="http://schemas.microsoft.com/office/drawing/2014/main" id="{E61AEBE7-8606-8448-BF00-A7BEA1ADCD9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636622" y="6910041"/>
            <a:ext cx="1007926" cy="247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88" name="Bildplatzhalter 8">
            <a:extLst>
              <a:ext uri="{FF2B5EF4-FFF2-40B4-BE49-F238E27FC236}">
                <a16:creationId xmlns:a16="http://schemas.microsoft.com/office/drawing/2014/main" id="{A73DCB12-82D6-894C-BBA4-FFBDD32E3E06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7907090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89" name="Textplatzhalter 10">
            <a:extLst>
              <a:ext uri="{FF2B5EF4-FFF2-40B4-BE49-F238E27FC236}">
                <a16:creationId xmlns:a16="http://schemas.microsoft.com/office/drawing/2014/main" id="{E3EB28BF-3449-A24B-B1D3-F1F8325D9D4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56911" y="6910041"/>
            <a:ext cx="1007926" cy="247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91" name="Bildplatzhalter 8">
            <a:extLst>
              <a:ext uri="{FF2B5EF4-FFF2-40B4-BE49-F238E27FC236}">
                <a16:creationId xmlns:a16="http://schemas.microsoft.com/office/drawing/2014/main" id="{F3BAA0D5-7A7F-614D-B914-878E83048C15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9105077" y="6097702"/>
            <a:ext cx="892184" cy="81233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de-DE"/>
          </a:p>
        </p:txBody>
      </p:sp>
      <p:sp>
        <p:nvSpPr>
          <p:cNvPr id="92" name="Textplatzhalter 10">
            <a:extLst>
              <a:ext uri="{FF2B5EF4-FFF2-40B4-BE49-F238E27FC236}">
                <a16:creationId xmlns:a16="http://schemas.microsoft.com/office/drawing/2014/main" id="{7C29885B-613E-0441-BB91-8A49D2C1B45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054898" y="6910041"/>
            <a:ext cx="1007926" cy="247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503978"/>
            <a:ext cx="3448388" cy="1763924"/>
          </a:xfrm>
        </p:spPr>
        <p:txBody>
          <a:bodyPr anchor="b"/>
          <a:lstStyle>
            <a:lvl1pPr>
              <a:defRPr sz="34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6"/>
            <a:ext cx="5412731" cy="5372269"/>
          </a:xfrm>
        </p:spPr>
        <p:txBody>
          <a:bodyPr/>
          <a:lstStyle>
            <a:lvl1pPr>
              <a:defRPr sz="3454"/>
            </a:lvl1pPr>
            <a:lvl2pPr>
              <a:defRPr sz="3022"/>
            </a:lvl2pPr>
            <a:lvl3pPr>
              <a:defRPr sz="2590"/>
            </a:lvl3pPr>
            <a:lvl4pPr>
              <a:defRPr sz="2159"/>
            </a:lvl4pPr>
            <a:lvl5pPr>
              <a:defRPr sz="2159"/>
            </a:lvl5pPr>
            <a:lvl6pPr>
              <a:defRPr sz="2159"/>
            </a:lvl6pPr>
            <a:lvl7pPr>
              <a:defRPr sz="2159"/>
            </a:lvl7pPr>
            <a:lvl8pPr>
              <a:defRPr sz="2159"/>
            </a:lvl8pPr>
            <a:lvl9pPr>
              <a:defRPr sz="215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6" y="2267902"/>
            <a:ext cx="3448388" cy="4201570"/>
          </a:xfrm>
        </p:spPr>
        <p:txBody>
          <a:bodyPr/>
          <a:lstStyle>
            <a:lvl1pPr marL="0" indent="0">
              <a:buNone/>
              <a:defRPr sz="1727"/>
            </a:lvl1pPr>
            <a:lvl2pPr marL="493456" indent="0">
              <a:buNone/>
              <a:defRPr sz="1511"/>
            </a:lvl2pPr>
            <a:lvl3pPr marL="986912" indent="0">
              <a:buNone/>
              <a:defRPr sz="1295"/>
            </a:lvl3pPr>
            <a:lvl4pPr marL="1480368" indent="0">
              <a:buNone/>
              <a:defRPr sz="1079"/>
            </a:lvl4pPr>
            <a:lvl5pPr marL="1973824" indent="0">
              <a:buNone/>
              <a:defRPr sz="1079"/>
            </a:lvl5pPr>
            <a:lvl6pPr marL="2467280" indent="0">
              <a:buNone/>
              <a:defRPr sz="1079"/>
            </a:lvl6pPr>
            <a:lvl7pPr marL="2960736" indent="0">
              <a:buNone/>
              <a:defRPr sz="1079"/>
            </a:lvl7pPr>
            <a:lvl8pPr marL="3454192" indent="0">
              <a:buNone/>
              <a:defRPr sz="1079"/>
            </a:lvl8pPr>
            <a:lvl9pPr marL="3947648" indent="0">
              <a:buNone/>
              <a:defRPr sz="107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503978"/>
            <a:ext cx="3448388" cy="1763924"/>
          </a:xfrm>
        </p:spPr>
        <p:txBody>
          <a:bodyPr anchor="b"/>
          <a:lstStyle>
            <a:lvl1pPr>
              <a:defRPr sz="34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6"/>
            <a:ext cx="5412731" cy="5372269"/>
          </a:xfrm>
        </p:spPr>
        <p:txBody>
          <a:bodyPr anchor="t"/>
          <a:lstStyle>
            <a:lvl1pPr marL="0" indent="0">
              <a:buNone/>
              <a:defRPr sz="3454"/>
            </a:lvl1pPr>
            <a:lvl2pPr marL="493456" indent="0">
              <a:buNone/>
              <a:defRPr sz="3022"/>
            </a:lvl2pPr>
            <a:lvl3pPr marL="986912" indent="0">
              <a:buNone/>
              <a:defRPr sz="2590"/>
            </a:lvl3pPr>
            <a:lvl4pPr marL="1480368" indent="0">
              <a:buNone/>
              <a:defRPr sz="2159"/>
            </a:lvl4pPr>
            <a:lvl5pPr marL="1973824" indent="0">
              <a:buNone/>
              <a:defRPr sz="2159"/>
            </a:lvl5pPr>
            <a:lvl6pPr marL="2467280" indent="0">
              <a:buNone/>
              <a:defRPr sz="2159"/>
            </a:lvl6pPr>
            <a:lvl7pPr marL="2960736" indent="0">
              <a:buNone/>
              <a:defRPr sz="2159"/>
            </a:lvl7pPr>
            <a:lvl8pPr marL="3454192" indent="0">
              <a:buNone/>
              <a:defRPr sz="2159"/>
            </a:lvl8pPr>
            <a:lvl9pPr marL="3947648" indent="0">
              <a:buNone/>
              <a:defRPr sz="215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6" y="2267902"/>
            <a:ext cx="3448388" cy="4201570"/>
          </a:xfrm>
        </p:spPr>
        <p:txBody>
          <a:bodyPr/>
          <a:lstStyle>
            <a:lvl1pPr marL="0" indent="0">
              <a:buNone/>
              <a:defRPr sz="1727"/>
            </a:lvl1pPr>
            <a:lvl2pPr marL="493456" indent="0">
              <a:buNone/>
              <a:defRPr sz="1511"/>
            </a:lvl2pPr>
            <a:lvl3pPr marL="986912" indent="0">
              <a:buNone/>
              <a:defRPr sz="1295"/>
            </a:lvl3pPr>
            <a:lvl4pPr marL="1480368" indent="0">
              <a:buNone/>
              <a:defRPr sz="1079"/>
            </a:lvl4pPr>
            <a:lvl5pPr marL="1973824" indent="0">
              <a:buNone/>
              <a:defRPr sz="1079"/>
            </a:lvl5pPr>
            <a:lvl6pPr marL="2467280" indent="0">
              <a:buNone/>
              <a:defRPr sz="1079"/>
            </a:lvl6pPr>
            <a:lvl7pPr marL="2960736" indent="0">
              <a:buNone/>
              <a:defRPr sz="1079"/>
            </a:lvl7pPr>
            <a:lvl8pPr marL="3454192" indent="0">
              <a:buNone/>
              <a:defRPr sz="1079"/>
            </a:lvl8pPr>
            <a:lvl9pPr marL="3947648" indent="0">
              <a:buNone/>
              <a:defRPr sz="107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3" y="402485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3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3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8058-77CF-8043-AE37-FF99A835B1B8}" type="datetimeFigureOut">
              <a:rPr lang="de-DE" smtClean="0"/>
              <a:t>01.11.21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4" y="7006701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1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961EC-8045-EF41-B32C-2797CBE5C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07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86912" rtl="0" eaLnBrk="1" latinLnBrk="0" hangingPunct="1">
        <a:lnSpc>
          <a:spcPct val="90000"/>
        </a:lnSpc>
        <a:spcBef>
          <a:spcPct val="0"/>
        </a:spcBef>
        <a:buNone/>
        <a:defRPr sz="4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728" indent="-246728" algn="l" defTabSz="986912" rtl="0" eaLnBrk="1" latinLnBrk="0" hangingPunct="1">
        <a:lnSpc>
          <a:spcPct val="90000"/>
        </a:lnSpc>
        <a:spcBef>
          <a:spcPts val="1079"/>
        </a:spcBef>
        <a:buFont typeface="Arial" panose="020B0604020202020204" pitchFamily="34" charset="0"/>
        <a:buChar char="•"/>
        <a:defRPr sz="3022" kern="1200">
          <a:solidFill>
            <a:schemeClr val="tx1"/>
          </a:solidFill>
          <a:latin typeface="+mn-lt"/>
          <a:ea typeface="+mn-ea"/>
          <a:cs typeface="+mn-cs"/>
        </a:defRPr>
      </a:lvl1pPr>
      <a:lvl2pPr marL="740184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590" kern="1200">
          <a:solidFill>
            <a:schemeClr val="tx1"/>
          </a:solidFill>
          <a:latin typeface="+mn-lt"/>
          <a:ea typeface="+mn-ea"/>
          <a:cs typeface="+mn-cs"/>
        </a:defRPr>
      </a:lvl2pPr>
      <a:lvl3pPr marL="1233640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159" kern="1200">
          <a:solidFill>
            <a:schemeClr val="tx1"/>
          </a:solidFill>
          <a:latin typeface="+mn-lt"/>
          <a:ea typeface="+mn-ea"/>
          <a:cs typeface="+mn-cs"/>
        </a:defRPr>
      </a:lvl3pPr>
      <a:lvl4pPr marL="1727096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2220552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714008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3207464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700920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4194376" indent="-246728" algn="l" defTabSz="986912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986912" rtl="0" eaLnBrk="1" latinLnBrk="0" hangingPunct="1">
        <a:defRPr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DAC0D1DE-DDCC-8E4A-BBE6-BA36CC982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8AA5059-759B-7148-AAB8-AC60F1863D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7F18A2C2-4012-554F-8CEC-A1F49BCB51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16312DC9-8153-8448-B75D-40333F61F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72D3BBDE-1B35-274C-887B-68EF9E164A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73042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773187"/>
              </p:ext>
            </p:extLst>
          </p:nvPr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280A0B61-25E3-D64A-8865-BA7E6C986AE3}"/>
              </a:ext>
            </a:extLst>
          </p:cNvPr>
          <p:cNvSpPr/>
          <p:nvPr/>
        </p:nvSpPr>
        <p:spPr>
          <a:xfrm>
            <a:off x="624382" y="6041018"/>
            <a:ext cx="2190532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weiß nicht warum.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richtig gute Laune.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14027" y="1430216"/>
            <a:ext cx="1651000" cy="630074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Ich </a:t>
            </a:r>
            <a:br>
              <a:rPr lang="de-DE" dirty="0"/>
            </a:br>
            <a:r>
              <a:rPr lang="de-DE" dirty="0"/>
              <a:t>habe ein Geschenk bekommen.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was tolles vor.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Ich bin glücklich. 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/>
              <a:t>Ich bin stolz.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Ich habe was Leckeres gegessen.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etwas geschafft.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Das Wetter </a:t>
            </a:r>
            <a:br>
              <a:rPr lang="de-DE" dirty="0"/>
            </a:br>
            <a:r>
              <a:rPr lang="de-DE" dirty="0"/>
              <a:t>ist super.</a:t>
            </a:r>
          </a:p>
        </p:txBody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freue mich auf etwas.</a:t>
            </a:r>
          </a:p>
        </p:txBody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freue mich über etwas.</a:t>
            </a:r>
          </a:p>
        </p:txBody>
      </p:sp>
      <p:sp>
        <p:nvSpPr>
          <p:cNvPr id="138" name="Bildplatzhalter 137">
            <a:extLst>
              <a:ext uri="{FF2B5EF4-FFF2-40B4-BE49-F238E27FC236}">
                <a16:creationId xmlns:a16="http://schemas.microsoft.com/office/drawing/2014/main" id="{A0A8A586-398B-EF4C-8589-38D88209589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0" name="Bildplatzhalter 139">
            <a:extLst>
              <a:ext uri="{FF2B5EF4-FFF2-40B4-BE49-F238E27FC236}">
                <a16:creationId xmlns:a16="http://schemas.microsoft.com/office/drawing/2014/main" id="{3F65352E-825E-784C-9AB5-E1E7B26E21B9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145" name="Textplatzhalter 144">
            <a:extLst>
              <a:ext uri="{FF2B5EF4-FFF2-40B4-BE49-F238E27FC236}">
                <a16:creationId xmlns:a16="http://schemas.microsoft.com/office/drawing/2014/main" id="{5D43ED1D-DF77-E046-8108-93EE872BDCF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86458" y="6838649"/>
            <a:ext cx="1666380" cy="377398"/>
          </a:xfrm>
        </p:spPr>
        <p:txBody>
          <a:bodyPr>
            <a:normAutofit/>
          </a:bodyPr>
          <a:lstStyle/>
          <a:p>
            <a:r>
              <a:rPr lang="de-DE" sz="2000" dirty="0"/>
              <a:t>Warum?</a:t>
            </a: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147336DD-CB88-7141-BB3A-953B9C5A4C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BCE09201-F2DD-604F-9F08-9B09ED491B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EF0DAC6E-D8F2-874B-904F-B6A245F16D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8A8B885E-A3E6-3C45-9F64-203540AE93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8" name="Bildplatzhalter 27">
            <a:extLst>
              <a:ext uri="{FF2B5EF4-FFF2-40B4-BE49-F238E27FC236}">
                <a16:creationId xmlns:a16="http://schemas.microsoft.com/office/drawing/2014/main" id="{E9F39A98-ECEB-CA4B-AC87-9D201BD50B8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C4D514F3-CCD9-1A47-BD03-ADA8E7AF822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2" name="Bildplatzhalter 31">
            <a:extLst>
              <a:ext uri="{FF2B5EF4-FFF2-40B4-BE49-F238E27FC236}">
                <a16:creationId xmlns:a16="http://schemas.microsoft.com/office/drawing/2014/main" id="{CE70D327-6B93-C345-8987-198156B9A18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4" name="Bildplatzhalter 33">
            <a:extLst>
              <a:ext uri="{FF2B5EF4-FFF2-40B4-BE49-F238E27FC236}">
                <a16:creationId xmlns:a16="http://schemas.microsoft.com/office/drawing/2014/main" id="{7C5B24B5-DEBD-DB4E-A31A-592614ED57E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6" name="Bildplatzhalter 35">
            <a:extLst>
              <a:ext uri="{FF2B5EF4-FFF2-40B4-BE49-F238E27FC236}">
                <a16:creationId xmlns:a16="http://schemas.microsoft.com/office/drawing/2014/main" id="{8AFD8AF5-984C-8F47-8635-DFD7A79BAAA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BD76DBA7-96EB-E348-96F3-1CB68CC9E86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40" name="Bildplatzhalter 39">
            <a:extLst>
              <a:ext uri="{FF2B5EF4-FFF2-40B4-BE49-F238E27FC236}">
                <a16:creationId xmlns:a16="http://schemas.microsoft.com/office/drawing/2014/main" id="{3EDAAE45-4C63-8B4F-A409-8F7AFB9CDC7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2" name="Bildplatzhalter 41">
            <a:extLst>
              <a:ext uri="{FF2B5EF4-FFF2-40B4-BE49-F238E27FC236}">
                <a16:creationId xmlns:a16="http://schemas.microsoft.com/office/drawing/2014/main" id="{E7A59933-959A-3941-84EF-EA24544E6EEF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4" name="Bildplatzhalter 43">
            <a:extLst>
              <a:ext uri="{FF2B5EF4-FFF2-40B4-BE49-F238E27FC236}">
                <a16:creationId xmlns:a16="http://schemas.microsoft.com/office/drawing/2014/main" id="{47EA7B8A-628A-074C-AFD9-B291BE81D4DF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46" name="Bildplatzhalter 45">
            <a:extLst>
              <a:ext uri="{FF2B5EF4-FFF2-40B4-BE49-F238E27FC236}">
                <a16:creationId xmlns:a16="http://schemas.microsoft.com/office/drawing/2014/main" id="{48F98D84-52D8-0449-99B3-299F4FB9BC25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/>
      </p:sp>
    </p:spTree>
    <p:extLst>
      <p:ext uri="{BB962C8B-B14F-4D97-AF65-F5344CB8AC3E}">
        <p14:creationId xmlns:p14="http://schemas.microsoft.com/office/powerpoint/2010/main" val="704587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658160"/>
              </p:ext>
            </p:extLst>
          </p:nvPr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Abgerundetes Rechteck 19">
            <a:extLst>
              <a:ext uri="{FF2B5EF4-FFF2-40B4-BE49-F238E27FC236}">
                <a16:creationId xmlns:a16="http://schemas.microsoft.com/office/drawing/2014/main" id="{C52462FD-BA1C-8248-9E0A-837C0AB8AD44}"/>
              </a:ext>
            </a:extLst>
          </p:cNvPr>
          <p:cNvSpPr/>
          <p:nvPr/>
        </p:nvSpPr>
        <p:spPr>
          <a:xfrm>
            <a:off x="3031508" y="6041018"/>
            <a:ext cx="2179382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weiß nicht warum.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Ich bin gesund.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Ich bin zufrieden.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Ich bin entspannt.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gut geschlafen.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9763" y="3479612"/>
            <a:ext cx="1758082" cy="46272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Ich habe meine Aufgaben erledigt.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hatte Zeit </a:t>
            </a:r>
            <a:br>
              <a:rPr lang="de-DE" dirty="0"/>
            </a:br>
            <a:r>
              <a:rPr lang="de-DE" dirty="0"/>
              <a:t>für mich.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mit je-</a:t>
            </a:r>
            <a:r>
              <a:rPr lang="de-DE" dirty="0" err="1"/>
              <a:t>mandem</a:t>
            </a:r>
            <a:r>
              <a:rPr lang="de-DE" dirty="0"/>
              <a:t> gespielt.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Alles ist in Ordnung.</a:t>
            </a:r>
          </a:p>
        </p:txBody>
      </p:sp>
      <p:sp>
        <p:nvSpPr>
          <p:cNvPr id="132" name="Bildplatzhalter 131">
            <a:extLst>
              <a:ext uri="{FF2B5EF4-FFF2-40B4-BE49-F238E27FC236}">
                <a16:creationId xmlns:a16="http://schemas.microsoft.com/office/drawing/2014/main" id="{3396F999-99FF-1441-8122-87B1BE91D68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4" name="Bildplatzhalter 133">
            <a:extLst>
              <a:ext uri="{FF2B5EF4-FFF2-40B4-BE49-F238E27FC236}">
                <a16:creationId xmlns:a16="http://schemas.microsoft.com/office/drawing/2014/main" id="{7FEB90EF-ABFD-9A44-9F7E-4F3FF414FFC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6" name="Bildplatzhalter 135">
            <a:extLst>
              <a:ext uri="{FF2B5EF4-FFF2-40B4-BE49-F238E27FC236}">
                <a16:creationId xmlns:a16="http://schemas.microsoft.com/office/drawing/2014/main" id="{E99AFAB3-82A8-6B4D-891B-6D22C811CB8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8" name="Bildplatzhalter 137">
            <a:extLst>
              <a:ext uri="{FF2B5EF4-FFF2-40B4-BE49-F238E27FC236}">
                <a16:creationId xmlns:a16="http://schemas.microsoft.com/office/drawing/2014/main" id="{A0A8A586-398B-EF4C-8589-38D88209589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0" name="Bildplatzhalter 139">
            <a:extLst>
              <a:ext uri="{FF2B5EF4-FFF2-40B4-BE49-F238E27FC236}">
                <a16:creationId xmlns:a16="http://schemas.microsoft.com/office/drawing/2014/main" id="{3F65352E-825E-784C-9AB5-E1E7B26E21B9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71" name="Textplatzhalter 144">
            <a:extLst>
              <a:ext uri="{FF2B5EF4-FFF2-40B4-BE49-F238E27FC236}">
                <a16:creationId xmlns:a16="http://schemas.microsoft.com/office/drawing/2014/main" id="{50E8CB0E-1B3F-3948-9F1A-5CE594023AB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305011" y="6820858"/>
            <a:ext cx="1666380" cy="377398"/>
          </a:xfrm>
        </p:spPr>
        <p:txBody>
          <a:bodyPr>
            <a:normAutofit/>
          </a:bodyPr>
          <a:lstStyle/>
          <a:p>
            <a:r>
              <a:rPr lang="de-DE" sz="2000" dirty="0"/>
              <a:t>Warum?</a:t>
            </a: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42CA1CB0-AF9E-6441-BFF6-CF225FB795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E19282C-8CBC-9146-AB2C-237794DA22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F165B769-E384-6949-9FA4-F87789264A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B5772AB0-E3E8-7040-BF08-28026F93A7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DEC0DC2D-FEA2-FB4D-BD84-4B540C7A12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7C427436-6489-2E4E-BCAB-0959A6094C6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695B411E-8F1C-3147-A46E-FFA1480032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0" name="Bildplatzhalter 39">
            <a:extLst>
              <a:ext uri="{FF2B5EF4-FFF2-40B4-BE49-F238E27FC236}">
                <a16:creationId xmlns:a16="http://schemas.microsoft.com/office/drawing/2014/main" id="{3F99BBF7-A213-FF4E-B58A-14F6186A0A0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2" name="Bildplatzhalter 41">
            <a:extLst>
              <a:ext uri="{FF2B5EF4-FFF2-40B4-BE49-F238E27FC236}">
                <a16:creationId xmlns:a16="http://schemas.microsoft.com/office/drawing/2014/main" id="{61E5CCBF-EA26-E44A-9BA4-180423573D8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5" name="Bildplatzhalter 44">
            <a:extLst>
              <a:ext uri="{FF2B5EF4-FFF2-40B4-BE49-F238E27FC236}">
                <a16:creationId xmlns:a16="http://schemas.microsoft.com/office/drawing/2014/main" id="{25FC566E-D2A5-984D-8151-54BB5D4E56B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879EC470-3F04-5449-9AFC-0A25F4D31347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692109" y="6094838"/>
            <a:ext cx="892184" cy="812339"/>
          </a:xfrm>
        </p:spPr>
      </p:sp>
    </p:spTree>
    <p:extLst>
      <p:ext uri="{BB962C8B-B14F-4D97-AF65-F5344CB8AC3E}">
        <p14:creationId xmlns:p14="http://schemas.microsoft.com/office/powerpoint/2010/main" val="136950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035491"/>
              </p:ext>
            </p:extLst>
          </p:nvPr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1AA10EC0-05C9-914D-92DF-F7FCCB22645F}"/>
              </a:ext>
            </a:extLst>
          </p:cNvPr>
          <p:cNvSpPr/>
          <p:nvPr/>
        </p:nvSpPr>
        <p:spPr>
          <a:xfrm>
            <a:off x="5438634" y="6041018"/>
            <a:ext cx="992545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weiß nicht warum.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Mir ist langweilig.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Mir ist schwindlig.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Mir ist schlecht. 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Ich bin erschöpft.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/>
              <a:t>Ich bin genervt.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de-DE" dirty="0"/>
              <a:t>Ich bin müde.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DE" dirty="0"/>
              <a:t>Ich bin aufgeregt.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ein Problem.</a:t>
            </a:r>
          </a:p>
        </p:txBody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</a:t>
            </a:r>
            <a:br>
              <a:rPr lang="de-DE" dirty="0"/>
            </a:br>
            <a:r>
              <a:rPr lang="de-DE" dirty="0"/>
              <a:t>keinen Bock.</a:t>
            </a:r>
          </a:p>
        </p:txBody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/>
              <a:t>Mir ist es zu laut. </a:t>
            </a:r>
          </a:p>
        </p:txBody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etwas nicht geschafft. </a:t>
            </a:r>
          </a:p>
        </p:txBody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verstehe </a:t>
            </a:r>
            <a:br>
              <a:rPr lang="de-DE" dirty="0"/>
            </a:br>
            <a:r>
              <a:rPr lang="de-DE" dirty="0"/>
              <a:t>etwas nicht.</a:t>
            </a:r>
          </a:p>
        </p:txBody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de-DE" dirty="0"/>
              <a:t>Etwas stört mich.</a:t>
            </a:r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149" name="Textplatzhalter 148">
            <a:extLst>
              <a:ext uri="{FF2B5EF4-FFF2-40B4-BE49-F238E27FC236}">
                <a16:creationId xmlns:a16="http://schemas.microsoft.com/office/drawing/2014/main" id="{A5CE979D-CED2-6843-BBC4-D70F0DB30F5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Warum?</a:t>
            </a: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012CFF94-F11B-A540-A3EE-6294F020BE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FA44B9C3-5137-704C-A3A3-80134147FDE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6A59E01F-3804-B242-A050-19EB52C037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04E77B4D-65CB-A741-A838-10CBF73261F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A905C3F2-DEA9-7D4E-9C16-0C4B7154682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5" name="Bildplatzhalter 34">
            <a:extLst>
              <a:ext uri="{FF2B5EF4-FFF2-40B4-BE49-F238E27FC236}">
                <a16:creationId xmlns:a16="http://schemas.microsoft.com/office/drawing/2014/main" id="{86F7A705-0C85-8243-A106-22F7281FE4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9ABE86B5-0CF5-9F40-91E5-20566139233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1073F2DB-4484-8A4E-A223-44325938301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5" name="Bildplatzhalter 44">
            <a:extLst>
              <a:ext uri="{FF2B5EF4-FFF2-40B4-BE49-F238E27FC236}">
                <a16:creationId xmlns:a16="http://schemas.microsoft.com/office/drawing/2014/main" id="{E4C8398F-EEE8-644A-8A68-18F5D623162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A5F41C04-74F0-8C41-8AC7-1E83F288CFB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3" name="Bildplatzhalter 52">
            <a:extLst>
              <a:ext uri="{FF2B5EF4-FFF2-40B4-BE49-F238E27FC236}">
                <a16:creationId xmlns:a16="http://schemas.microsoft.com/office/drawing/2014/main" id="{42C13CDE-C06D-9049-87CF-4968A783F5E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57" name="Bildplatzhalter 56">
            <a:extLst>
              <a:ext uri="{FF2B5EF4-FFF2-40B4-BE49-F238E27FC236}">
                <a16:creationId xmlns:a16="http://schemas.microsoft.com/office/drawing/2014/main" id="{2ACAC3A5-FF7B-D44C-937F-1B870F5105BC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59" name="Bildplatzhalter 58">
            <a:extLst>
              <a:ext uri="{FF2B5EF4-FFF2-40B4-BE49-F238E27FC236}">
                <a16:creationId xmlns:a16="http://schemas.microsoft.com/office/drawing/2014/main" id="{018AEA61-0F55-D940-A5F7-B9501DAF6A5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61" name="Bildplatzhalter 60">
            <a:extLst>
              <a:ext uri="{FF2B5EF4-FFF2-40B4-BE49-F238E27FC236}">
                <a16:creationId xmlns:a16="http://schemas.microsoft.com/office/drawing/2014/main" id="{B2FF5D93-5EB8-3147-BE03-B6DC6FA5692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63" name="Bildplatzhalter 62">
            <a:extLst>
              <a:ext uri="{FF2B5EF4-FFF2-40B4-BE49-F238E27FC236}">
                <a16:creationId xmlns:a16="http://schemas.microsoft.com/office/drawing/2014/main" id="{3B2BF3E6-5346-B543-A668-A64329258D8D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65" name="Bildplatzhalter 64">
            <a:extLst>
              <a:ext uri="{FF2B5EF4-FFF2-40B4-BE49-F238E27FC236}">
                <a16:creationId xmlns:a16="http://schemas.microsoft.com/office/drawing/2014/main" id="{EEA26CB1-D67C-7744-9335-5F57531F6C06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/>
      </p:sp>
    </p:spTree>
    <p:extLst>
      <p:ext uri="{BB962C8B-B14F-4D97-AF65-F5344CB8AC3E}">
        <p14:creationId xmlns:p14="http://schemas.microsoft.com/office/powerpoint/2010/main" val="657173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939395"/>
              </p:ext>
            </p:extLst>
          </p:nvPr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79E4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Abgerundetes Rechteck 22">
            <a:extLst>
              <a:ext uri="{FF2B5EF4-FFF2-40B4-BE49-F238E27FC236}">
                <a16:creationId xmlns:a16="http://schemas.microsoft.com/office/drawing/2014/main" id="{638EB741-4A89-BC4E-9467-944B7C080FF7}"/>
              </a:ext>
            </a:extLst>
          </p:cNvPr>
          <p:cNvSpPr/>
          <p:nvPr/>
        </p:nvSpPr>
        <p:spPr>
          <a:xfrm>
            <a:off x="6636621" y="6041018"/>
            <a:ext cx="992545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dirty="0"/>
              <a:t>Ich weiß es nicht.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Eine Pause machen.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Um Hilfe bitten. 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Raus gehen. 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Ein- und ausatmen.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Erzählen, </a:t>
            </a:r>
            <a:br>
              <a:rPr lang="de-DE" dirty="0"/>
            </a:br>
            <a:r>
              <a:rPr lang="de-DE" dirty="0"/>
              <a:t>was los ist.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de-DE" dirty="0"/>
              <a:t>Fragen. 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Etwas tun, </a:t>
            </a:r>
            <a:br>
              <a:rPr lang="de-DE" dirty="0"/>
            </a:br>
            <a:r>
              <a:rPr lang="de-DE" dirty="0"/>
              <a:t>was ich mag. 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Kopfhörer aufsetzen.</a:t>
            </a:r>
          </a:p>
        </p:txBody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/>
              <a:t>etwas essen</a:t>
            </a:r>
          </a:p>
        </p:txBody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de-DE" dirty="0"/>
              <a:t>etwas trinken</a:t>
            </a:r>
          </a:p>
        </p:txBody>
      </p:sp>
      <p:sp>
        <p:nvSpPr>
          <p:cNvPr id="138" name="Bildplatzhalter 137">
            <a:extLst>
              <a:ext uri="{FF2B5EF4-FFF2-40B4-BE49-F238E27FC236}">
                <a16:creationId xmlns:a16="http://schemas.microsoft.com/office/drawing/2014/main" id="{A0A8A586-398B-EF4C-8589-38D88209589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Hast du </a:t>
            </a:r>
            <a:br>
              <a:rPr lang="de-DE" dirty="0"/>
            </a:br>
            <a:r>
              <a:rPr lang="de-DE" dirty="0"/>
              <a:t>eine Idee?</a:t>
            </a:r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68" name="Textplatzhalter 154">
            <a:extLst>
              <a:ext uri="{FF2B5EF4-FFF2-40B4-BE49-F238E27FC236}">
                <a16:creationId xmlns:a16="http://schemas.microsoft.com/office/drawing/2014/main" id="{B6E9A881-E038-6A4C-B6C1-22BD22D14F8A}"/>
              </a:ext>
            </a:extLst>
          </p:cNvPr>
          <p:cNvSpPr txBox="1">
            <a:spLocks/>
          </p:cNvSpPr>
          <p:nvPr/>
        </p:nvSpPr>
        <p:spPr>
          <a:xfrm>
            <a:off x="6640535" y="6785594"/>
            <a:ext cx="1007926" cy="412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86912" rtl="0" eaLnBrk="1" latinLnBrk="0" hangingPunct="1">
              <a:lnSpc>
                <a:spcPct val="90000"/>
              </a:lnSpc>
              <a:spcBef>
                <a:spcPts val="1079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740184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25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3640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21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7096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20552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4008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464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00920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94376" indent="-246728" algn="l" defTabSz="986912" rtl="0" eaLnBrk="1" latinLnBrk="0" hangingPunct="1">
              <a:lnSpc>
                <a:spcPct val="90000"/>
              </a:lnSpc>
              <a:spcBef>
                <a:spcPts val="540"/>
              </a:spcBef>
              <a:buFont typeface="Arial" panose="020B0604020202020204" pitchFamily="34" charset="0"/>
              <a:buChar char="•"/>
              <a:defRPr sz="194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/>
              <a:t>Was könnte ich tun?</a:t>
            </a:r>
            <a:endParaRPr lang="de-DE" sz="1200" dirty="0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A19F86B1-57D0-6644-8546-A7C7815645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4EBB21A3-95F0-1449-B531-9D1667E31A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B3CA2485-ECD0-1144-908D-77FD5E597A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334BEB27-FFE4-564C-BA37-8C1FC627F0B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7343D89B-18B2-274D-9C55-500C7CB16A0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E9A1CCFD-2A94-3746-84AD-216AA7A120B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2" name="Bildplatzhalter 41">
            <a:extLst>
              <a:ext uri="{FF2B5EF4-FFF2-40B4-BE49-F238E27FC236}">
                <a16:creationId xmlns:a16="http://schemas.microsoft.com/office/drawing/2014/main" id="{28998EE8-ADFD-8E48-913B-9B55F087F91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6" name="Bildplatzhalter 45">
            <a:extLst>
              <a:ext uri="{FF2B5EF4-FFF2-40B4-BE49-F238E27FC236}">
                <a16:creationId xmlns:a16="http://schemas.microsoft.com/office/drawing/2014/main" id="{8F69968D-592B-9F42-BFDF-0DDF5BC17A7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3C15A30B-9B8C-8347-A861-D4D023B2646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1" name="Bildplatzhalter 50">
            <a:extLst>
              <a:ext uri="{FF2B5EF4-FFF2-40B4-BE49-F238E27FC236}">
                <a16:creationId xmlns:a16="http://schemas.microsoft.com/office/drawing/2014/main" id="{16E9FC48-5D5F-9548-9496-012B7A39FA4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53" name="Bildplatzhalter 52">
            <a:extLst>
              <a:ext uri="{FF2B5EF4-FFF2-40B4-BE49-F238E27FC236}">
                <a16:creationId xmlns:a16="http://schemas.microsoft.com/office/drawing/2014/main" id="{F158EB3B-66F6-B24F-889A-56FE3AA9500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55" name="Bildplatzhalter 54">
            <a:extLst>
              <a:ext uri="{FF2B5EF4-FFF2-40B4-BE49-F238E27FC236}">
                <a16:creationId xmlns:a16="http://schemas.microsoft.com/office/drawing/2014/main" id="{B845DD75-2E81-8244-9A96-FBAE5681A2AE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7" name="Bildplatzhalter 56">
            <a:extLst>
              <a:ext uri="{FF2B5EF4-FFF2-40B4-BE49-F238E27FC236}">
                <a16:creationId xmlns:a16="http://schemas.microsoft.com/office/drawing/2014/main" id="{253F29EB-C8D6-114D-BB75-BB53BDB00CD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9" name="Bildplatzhalter 58">
            <a:extLst>
              <a:ext uri="{FF2B5EF4-FFF2-40B4-BE49-F238E27FC236}">
                <a16:creationId xmlns:a16="http://schemas.microsoft.com/office/drawing/2014/main" id="{6670686F-70F7-FB49-8FE6-36F598085A0D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807648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349150"/>
              </p:ext>
            </p:extLst>
          </p:nvPr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1">
                        <a:alpha val="8313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F553C898-8F82-3D4D-8BA5-31DED0D02FD8}"/>
              </a:ext>
            </a:extLst>
          </p:cNvPr>
          <p:cNvSpPr/>
          <p:nvPr/>
        </p:nvSpPr>
        <p:spPr>
          <a:xfrm>
            <a:off x="7856910" y="6041018"/>
            <a:ext cx="992545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weiß nicht warum.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Ich habe Angst.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habe Schmerzen.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Ich bin traurig.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Ich bin wütend.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Ich raste </a:t>
            </a:r>
            <a:br>
              <a:rPr lang="de-DE" dirty="0"/>
            </a:br>
            <a:r>
              <a:rPr lang="de-DE" dirty="0"/>
              <a:t>gleich aus.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de-DE" dirty="0"/>
              <a:t>Ich bin krank.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/>
          </a:bodyPr>
          <a:lstStyle/>
          <a:p>
            <a:r>
              <a:rPr lang="de-DE" dirty="0"/>
              <a:t>Es ist etwas Schlimmes passiert.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Es ist alles zu viel. </a:t>
            </a:r>
          </a:p>
        </p:txBody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lang="de-DE" dirty="0"/>
              <a:t>Ich bin gestresst.</a:t>
            </a:r>
          </a:p>
        </p:txBody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Jemand hat </a:t>
            </a:r>
            <a:br>
              <a:rPr lang="de-DE" dirty="0"/>
            </a:br>
            <a:r>
              <a:rPr lang="de-DE" dirty="0"/>
              <a:t>mich geärgert.</a:t>
            </a:r>
          </a:p>
        </p:txBody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Jemand hat mich beleidigt.</a:t>
            </a:r>
          </a:p>
        </p:txBody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Jemand hat mit mir geschimpft.</a:t>
            </a:r>
          </a:p>
        </p:txBody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/>
          </a:bodyPr>
          <a:lstStyle/>
          <a:p>
            <a:r>
              <a:rPr lang="de-DE" dirty="0"/>
              <a:t>Ich hatte Streit.</a:t>
            </a:r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153" name="Textplatzhalter 152">
            <a:extLst>
              <a:ext uri="{FF2B5EF4-FFF2-40B4-BE49-F238E27FC236}">
                <a16:creationId xmlns:a16="http://schemas.microsoft.com/office/drawing/2014/main" id="{F93B95B7-628A-F74D-BF9B-78072D8050C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Warum?</a:t>
            </a: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3ACD4FD6-D017-AF48-A497-119D187B31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120043C9-D615-2042-8CC6-390CBD8F87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BAAEF466-1FDA-2140-8D5C-8587AFB8A1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DCBD2830-E282-3D4F-841A-E0002EFA65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4681A908-EDA3-1547-BDD3-25C4765F66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6CF1BAB5-3AF5-0640-8D48-1317F1B6CC3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0" name="Bildplatzhalter 39">
            <a:extLst>
              <a:ext uri="{FF2B5EF4-FFF2-40B4-BE49-F238E27FC236}">
                <a16:creationId xmlns:a16="http://schemas.microsoft.com/office/drawing/2014/main" id="{71E139C9-CF15-C040-B538-D0336C27F71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2" name="Bildplatzhalter 41">
            <a:extLst>
              <a:ext uri="{FF2B5EF4-FFF2-40B4-BE49-F238E27FC236}">
                <a16:creationId xmlns:a16="http://schemas.microsoft.com/office/drawing/2014/main" id="{5C4096D7-8FFE-D442-8B09-02D80B0C83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5" name="Bildplatzhalter 44">
            <a:extLst>
              <a:ext uri="{FF2B5EF4-FFF2-40B4-BE49-F238E27FC236}">
                <a16:creationId xmlns:a16="http://schemas.microsoft.com/office/drawing/2014/main" id="{8A2FDB2A-28E2-E149-9DA1-D2BEC942FB3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9" name="Bildplatzhalter 48">
            <a:extLst>
              <a:ext uri="{FF2B5EF4-FFF2-40B4-BE49-F238E27FC236}">
                <a16:creationId xmlns:a16="http://schemas.microsoft.com/office/drawing/2014/main" id="{E33775A2-6FEE-E144-99B3-E852EE09F0B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3" name="Bildplatzhalter 52">
            <a:extLst>
              <a:ext uri="{FF2B5EF4-FFF2-40B4-BE49-F238E27FC236}">
                <a16:creationId xmlns:a16="http://schemas.microsoft.com/office/drawing/2014/main" id="{F337A93A-86A5-304B-A5B1-1FD7402A11E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55" name="Bildplatzhalter 54">
            <a:extLst>
              <a:ext uri="{FF2B5EF4-FFF2-40B4-BE49-F238E27FC236}">
                <a16:creationId xmlns:a16="http://schemas.microsoft.com/office/drawing/2014/main" id="{260BE0F8-2D08-F44C-8CEC-96B0E057084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57" name="Bildplatzhalter 56">
            <a:extLst>
              <a:ext uri="{FF2B5EF4-FFF2-40B4-BE49-F238E27FC236}">
                <a16:creationId xmlns:a16="http://schemas.microsoft.com/office/drawing/2014/main" id="{31001E14-978B-7248-92EB-D7489A40A7E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59" name="Bildplatzhalter 58">
            <a:extLst>
              <a:ext uri="{FF2B5EF4-FFF2-40B4-BE49-F238E27FC236}">
                <a16:creationId xmlns:a16="http://schemas.microsoft.com/office/drawing/2014/main" id="{964DA7B4-2B62-2A43-AADF-051C6F01AE8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61" name="Bildplatzhalter 60">
            <a:extLst>
              <a:ext uri="{FF2B5EF4-FFF2-40B4-BE49-F238E27FC236}">
                <a16:creationId xmlns:a16="http://schemas.microsoft.com/office/drawing/2014/main" id="{FB3A9B7F-ACFE-A240-98F2-4C07AA83490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63" name="Bildplatzhalter 62">
            <a:extLst>
              <a:ext uri="{FF2B5EF4-FFF2-40B4-BE49-F238E27FC236}">
                <a16:creationId xmlns:a16="http://schemas.microsoft.com/office/drawing/2014/main" id="{6095B992-C323-E647-8450-ADFF44566CDB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/>
      </p:sp>
    </p:spTree>
    <p:extLst>
      <p:ext uri="{BB962C8B-B14F-4D97-AF65-F5344CB8AC3E}">
        <p14:creationId xmlns:p14="http://schemas.microsoft.com/office/powerpoint/2010/main" val="592898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6">
            <a:extLst>
              <a:ext uri="{FF2B5EF4-FFF2-40B4-BE49-F238E27FC236}">
                <a16:creationId xmlns:a16="http://schemas.microsoft.com/office/drawing/2014/main" id="{3D621703-C2E3-2F43-A360-E883072C6D9F}"/>
              </a:ext>
            </a:extLst>
          </p:cNvPr>
          <p:cNvGraphicFramePr>
            <a:graphicFrameLocks noGrp="1"/>
          </p:cNvGraphicFramePr>
          <p:nvPr/>
        </p:nvGraphicFramePr>
        <p:xfrm>
          <a:off x="506776" y="297455"/>
          <a:ext cx="9650776" cy="6918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6347">
                  <a:extLst>
                    <a:ext uri="{9D8B030D-6E8A-4147-A177-3AD203B41FA5}">
                      <a16:colId xmlns:a16="http://schemas.microsoft.com/office/drawing/2014/main" val="2449519695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4093807213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3086204767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947944966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26474766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1391735917"/>
                    </a:ext>
                  </a:extLst>
                </a:gridCol>
                <a:gridCol w="965078">
                  <a:extLst>
                    <a:ext uri="{9D8B030D-6E8A-4147-A177-3AD203B41FA5}">
                      <a16:colId xmlns:a16="http://schemas.microsoft.com/office/drawing/2014/main" val="3809331530"/>
                    </a:ext>
                  </a:extLst>
                </a:gridCol>
                <a:gridCol w="241269">
                  <a:extLst>
                    <a:ext uri="{9D8B030D-6E8A-4147-A177-3AD203B41FA5}">
                      <a16:colId xmlns:a16="http://schemas.microsoft.com/office/drawing/2014/main" val="3297875852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3289125616"/>
                    </a:ext>
                  </a:extLst>
                </a:gridCol>
                <a:gridCol w="482539">
                  <a:extLst>
                    <a:ext uri="{9D8B030D-6E8A-4147-A177-3AD203B41FA5}">
                      <a16:colId xmlns:a16="http://schemas.microsoft.com/office/drawing/2014/main" val="1214255481"/>
                    </a:ext>
                  </a:extLst>
                </a:gridCol>
                <a:gridCol w="723808">
                  <a:extLst>
                    <a:ext uri="{9D8B030D-6E8A-4147-A177-3AD203B41FA5}">
                      <a16:colId xmlns:a16="http://schemas.microsoft.com/office/drawing/2014/main" val="1076584963"/>
                    </a:ext>
                  </a:extLst>
                </a:gridCol>
                <a:gridCol w="1206347">
                  <a:extLst>
                    <a:ext uri="{9D8B030D-6E8A-4147-A177-3AD203B41FA5}">
                      <a16:colId xmlns:a16="http://schemas.microsoft.com/office/drawing/2014/main" val="2835825449"/>
                    </a:ext>
                  </a:extLst>
                </a:gridCol>
              </a:tblGrid>
              <a:tr h="1891487"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73647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01575"/>
                  </a:ext>
                </a:extLst>
              </a:tr>
              <a:tr h="1891487"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12398"/>
                  </a:ext>
                </a:extLst>
              </a:tr>
              <a:tr h="124413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0000">
                        <a:alpha val="8313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4697"/>
                  </a:ext>
                </a:extLst>
              </a:tr>
            </a:tbl>
          </a:graphicData>
        </a:graphic>
      </p:graphicFrame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BFD74BE5-ABAC-3543-90B6-6190C748B05D}"/>
              </a:ext>
            </a:extLst>
          </p:cNvPr>
          <p:cNvSpPr/>
          <p:nvPr/>
        </p:nvSpPr>
        <p:spPr>
          <a:xfrm>
            <a:off x="638978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A2040BE1-559E-B749-924C-2610F29FD530}"/>
              </a:ext>
            </a:extLst>
          </p:cNvPr>
          <p:cNvSpPr/>
          <p:nvPr/>
        </p:nvSpPr>
        <p:spPr>
          <a:xfrm>
            <a:off x="2576110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054B667-150B-DB43-B711-7A43A7F77285}"/>
              </a:ext>
            </a:extLst>
          </p:cNvPr>
          <p:cNvSpPr/>
          <p:nvPr/>
        </p:nvSpPr>
        <p:spPr>
          <a:xfrm>
            <a:off x="4513242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2C0CEEDC-A2CC-5541-81D1-73C48AC0115F}"/>
              </a:ext>
            </a:extLst>
          </p:cNvPr>
          <p:cNvSpPr/>
          <p:nvPr/>
        </p:nvSpPr>
        <p:spPr>
          <a:xfrm>
            <a:off x="6450374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>
            <a:extLst>
              <a:ext uri="{FF2B5EF4-FFF2-40B4-BE49-F238E27FC236}">
                <a16:creationId xmlns:a16="http://schemas.microsoft.com/office/drawing/2014/main" id="{76D3958C-41FF-E942-92A3-B8618125D987}"/>
              </a:ext>
            </a:extLst>
          </p:cNvPr>
          <p:cNvSpPr/>
          <p:nvPr/>
        </p:nvSpPr>
        <p:spPr>
          <a:xfrm>
            <a:off x="8387506" y="40762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>
            <a:extLst>
              <a:ext uri="{FF2B5EF4-FFF2-40B4-BE49-F238E27FC236}">
                <a16:creationId xmlns:a16="http://schemas.microsoft.com/office/drawing/2014/main" id="{6A185044-835F-A341-9463-D38D218A2F28}"/>
              </a:ext>
            </a:extLst>
          </p:cNvPr>
          <p:cNvSpPr/>
          <p:nvPr/>
        </p:nvSpPr>
        <p:spPr>
          <a:xfrm>
            <a:off x="638978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>
            <a:extLst>
              <a:ext uri="{FF2B5EF4-FFF2-40B4-BE49-F238E27FC236}">
                <a16:creationId xmlns:a16="http://schemas.microsoft.com/office/drawing/2014/main" id="{0ACB043B-4254-574D-9C7D-3D19306D0387}"/>
              </a:ext>
            </a:extLst>
          </p:cNvPr>
          <p:cNvSpPr/>
          <p:nvPr/>
        </p:nvSpPr>
        <p:spPr>
          <a:xfrm>
            <a:off x="2576110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>
            <a:extLst>
              <a:ext uri="{FF2B5EF4-FFF2-40B4-BE49-F238E27FC236}">
                <a16:creationId xmlns:a16="http://schemas.microsoft.com/office/drawing/2014/main" id="{9F29D708-2718-E44E-825C-734B28AFCC5E}"/>
              </a:ext>
            </a:extLst>
          </p:cNvPr>
          <p:cNvSpPr/>
          <p:nvPr/>
        </p:nvSpPr>
        <p:spPr>
          <a:xfrm>
            <a:off x="4513242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F32B4F12-16F0-3D4E-91DB-72F720ADF854}"/>
              </a:ext>
            </a:extLst>
          </p:cNvPr>
          <p:cNvSpPr/>
          <p:nvPr/>
        </p:nvSpPr>
        <p:spPr>
          <a:xfrm>
            <a:off x="6450374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gerundetes Rechteck 11">
            <a:extLst>
              <a:ext uri="{FF2B5EF4-FFF2-40B4-BE49-F238E27FC236}">
                <a16:creationId xmlns:a16="http://schemas.microsoft.com/office/drawing/2014/main" id="{F32E3244-095B-7A47-A36D-0E48E6522382}"/>
              </a:ext>
            </a:extLst>
          </p:cNvPr>
          <p:cNvSpPr/>
          <p:nvPr/>
        </p:nvSpPr>
        <p:spPr>
          <a:xfrm>
            <a:off x="8387506" y="2289672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Abgerundetes Rechteck 12">
            <a:extLst>
              <a:ext uri="{FF2B5EF4-FFF2-40B4-BE49-F238E27FC236}">
                <a16:creationId xmlns:a16="http://schemas.microsoft.com/office/drawing/2014/main" id="{C14E1209-2570-3942-8DA5-97179A968179}"/>
              </a:ext>
            </a:extLst>
          </p:cNvPr>
          <p:cNvSpPr/>
          <p:nvPr/>
        </p:nvSpPr>
        <p:spPr>
          <a:xfrm>
            <a:off x="638978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7949E14-740C-264D-9C03-6F8E1D087037}"/>
              </a:ext>
            </a:extLst>
          </p:cNvPr>
          <p:cNvSpPr/>
          <p:nvPr/>
        </p:nvSpPr>
        <p:spPr>
          <a:xfrm>
            <a:off x="2576110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A74AE88-C591-404F-849C-AA22CEEDCE56}"/>
              </a:ext>
            </a:extLst>
          </p:cNvPr>
          <p:cNvSpPr/>
          <p:nvPr/>
        </p:nvSpPr>
        <p:spPr>
          <a:xfrm>
            <a:off x="4513242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0106D1B0-E054-D748-AAEC-79DD79087320}"/>
              </a:ext>
            </a:extLst>
          </p:cNvPr>
          <p:cNvSpPr/>
          <p:nvPr/>
        </p:nvSpPr>
        <p:spPr>
          <a:xfrm>
            <a:off x="6450374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FA46468E-6B23-6548-A87A-626DA389FEFC}"/>
              </a:ext>
            </a:extLst>
          </p:cNvPr>
          <p:cNvSpPr/>
          <p:nvPr/>
        </p:nvSpPr>
        <p:spPr>
          <a:xfrm>
            <a:off x="8387506" y="4193754"/>
            <a:ext cx="1652530" cy="1652531"/>
          </a:xfrm>
          <a:prstGeom prst="roundRect">
            <a:avLst>
              <a:gd name="adj" fmla="val 8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0EBEE905-6836-9B46-AF21-EC8FA4C45FBD}"/>
              </a:ext>
            </a:extLst>
          </p:cNvPr>
          <p:cNvSpPr/>
          <p:nvPr/>
        </p:nvSpPr>
        <p:spPr>
          <a:xfrm>
            <a:off x="9054897" y="6041018"/>
            <a:ext cx="992545" cy="1111033"/>
          </a:xfrm>
          <a:prstGeom prst="roundRect">
            <a:avLst>
              <a:gd name="adj" fmla="val 8000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platzhalter 114">
            <a:extLst>
              <a:ext uri="{FF2B5EF4-FFF2-40B4-BE49-F238E27FC236}">
                <a16:creationId xmlns:a16="http://schemas.microsoft.com/office/drawing/2014/main" id="{4BDC1EBF-9B90-4D48-999F-B9FE21BF4C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dirty="0"/>
              <a:t>Ich weiß es nicht. </a:t>
            </a:r>
          </a:p>
        </p:txBody>
      </p:sp>
      <p:sp>
        <p:nvSpPr>
          <p:cNvPr id="117" name="Textplatzhalter 116">
            <a:extLst>
              <a:ext uri="{FF2B5EF4-FFF2-40B4-BE49-F238E27FC236}">
                <a16:creationId xmlns:a16="http://schemas.microsoft.com/office/drawing/2014/main" id="{7F9CDEB3-E287-EB4E-ABDB-70AB30FE49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 Bett gehen.</a:t>
            </a:r>
          </a:p>
        </p:txBody>
      </p:sp>
      <p:sp>
        <p:nvSpPr>
          <p:cNvPr id="119" name="Textplatzhalter 118">
            <a:extLst>
              <a:ext uri="{FF2B5EF4-FFF2-40B4-BE49-F238E27FC236}">
                <a16:creationId xmlns:a16="http://schemas.microsoft.com/office/drawing/2014/main" id="{B8DC09B4-DCF5-E142-9F47-5D45947CB3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Zum Arzt gehen.</a:t>
            </a:r>
          </a:p>
        </p:txBody>
      </p:sp>
      <p:sp>
        <p:nvSpPr>
          <p:cNvPr id="121" name="Textplatzhalter 120">
            <a:extLst>
              <a:ext uri="{FF2B5EF4-FFF2-40B4-BE49-F238E27FC236}">
                <a16:creationId xmlns:a16="http://schemas.microsoft.com/office/drawing/2014/main" id="{17B8ACCA-3E3B-F04E-AD2A-D13BB51814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Raus gehen.</a:t>
            </a:r>
          </a:p>
        </p:txBody>
      </p:sp>
      <p:sp>
        <p:nvSpPr>
          <p:cNvPr id="123" name="Textplatzhalter 122">
            <a:extLst>
              <a:ext uri="{FF2B5EF4-FFF2-40B4-BE49-F238E27FC236}">
                <a16:creationId xmlns:a16="http://schemas.microsoft.com/office/drawing/2014/main" id="{DD175E49-3A2A-6B4D-A8FE-FA9D79271F2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Eine Runde laufen. </a:t>
            </a:r>
          </a:p>
        </p:txBody>
      </p:sp>
      <p:sp>
        <p:nvSpPr>
          <p:cNvPr id="125" name="Textplatzhalter 124">
            <a:extLst>
              <a:ext uri="{FF2B5EF4-FFF2-40B4-BE49-F238E27FC236}">
                <a16:creationId xmlns:a16="http://schemas.microsoft.com/office/drawing/2014/main" id="{90C63E71-4943-DA43-AAAB-E45DB8DF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/>
              <a:t>Hinlegen. </a:t>
            </a:r>
          </a:p>
        </p:txBody>
      </p:sp>
      <p:sp>
        <p:nvSpPr>
          <p:cNvPr id="127" name="Textplatzhalter 126">
            <a:extLst>
              <a:ext uri="{FF2B5EF4-FFF2-40B4-BE49-F238E27FC236}">
                <a16:creationId xmlns:a16="http://schemas.microsoft.com/office/drawing/2014/main" id="{4139D340-3164-FD43-8C67-FDD6A656D29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de-DE" dirty="0"/>
              <a:t>Alleine sein. </a:t>
            </a:r>
          </a:p>
        </p:txBody>
      </p:sp>
      <p:sp>
        <p:nvSpPr>
          <p:cNvPr id="129" name="Textplatzhalter 128">
            <a:extLst>
              <a:ext uri="{FF2B5EF4-FFF2-40B4-BE49-F238E27FC236}">
                <a16:creationId xmlns:a16="http://schemas.microsoft.com/office/drawing/2014/main" id="{3CE9EA42-76F7-C447-991D-42CF07C359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Richtig laut schimpfen.</a:t>
            </a:r>
          </a:p>
        </p:txBody>
      </p:sp>
      <p:sp>
        <p:nvSpPr>
          <p:cNvPr id="131" name="Textplatzhalter 130">
            <a:extLst>
              <a:ext uri="{FF2B5EF4-FFF2-40B4-BE49-F238E27FC236}">
                <a16:creationId xmlns:a16="http://schemas.microsoft.com/office/drawing/2014/main" id="{820AEEB5-2164-0F41-B391-D04291ADFDF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/>
              <a:t>Spazieren gehen.</a:t>
            </a:r>
          </a:p>
        </p:txBody>
      </p:sp>
      <p:sp>
        <p:nvSpPr>
          <p:cNvPr id="133" name="Textplatzhalter 132">
            <a:extLst>
              <a:ext uri="{FF2B5EF4-FFF2-40B4-BE49-F238E27FC236}">
                <a16:creationId xmlns:a16="http://schemas.microsoft.com/office/drawing/2014/main" id="{1F55DB49-92E4-8C48-89E1-8376804C1EB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Ein Kissen Boxen. </a:t>
            </a:r>
          </a:p>
        </p:txBody>
      </p:sp>
      <p:sp>
        <p:nvSpPr>
          <p:cNvPr id="134" name="Bildplatzhalter 133">
            <a:extLst>
              <a:ext uri="{FF2B5EF4-FFF2-40B4-BE49-F238E27FC236}">
                <a16:creationId xmlns:a16="http://schemas.microsoft.com/office/drawing/2014/main" id="{7FEB90EF-ABFD-9A44-9F7E-4F3FF414FFC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</p:sp>
      <p:sp>
        <p:nvSpPr>
          <p:cNvPr id="135" name="Textplatzhalter 134">
            <a:extLst>
              <a:ext uri="{FF2B5EF4-FFF2-40B4-BE49-F238E27FC236}">
                <a16:creationId xmlns:a16="http://schemas.microsoft.com/office/drawing/2014/main" id="{C3029758-F751-0440-BCFC-497209ECD1A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6" name="Bildplatzhalter 135">
            <a:extLst>
              <a:ext uri="{FF2B5EF4-FFF2-40B4-BE49-F238E27FC236}">
                <a16:creationId xmlns:a16="http://schemas.microsoft.com/office/drawing/2014/main" id="{E99AFAB3-82A8-6B4D-891B-6D22C811CB8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7" name="Textplatzhalter 136">
            <a:extLst>
              <a:ext uri="{FF2B5EF4-FFF2-40B4-BE49-F238E27FC236}">
                <a16:creationId xmlns:a16="http://schemas.microsoft.com/office/drawing/2014/main" id="{96D710BC-DD45-FB47-B7AA-7EC744AAD5F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9" name="Textplatzhalter 138">
            <a:extLst>
              <a:ext uri="{FF2B5EF4-FFF2-40B4-BE49-F238E27FC236}">
                <a16:creationId xmlns:a16="http://schemas.microsoft.com/office/drawing/2014/main" id="{52DA7835-06FC-B94D-A8FC-513578CD5C9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Kannst du </a:t>
            </a:r>
            <a:br>
              <a:rPr lang="de-DE" dirty="0"/>
            </a:br>
            <a:r>
              <a:rPr lang="de-DE" dirty="0"/>
              <a:t>mich trösten?</a:t>
            </a:r>
          </a:p>
        </p:txBody>
      </p:sp>
      <p:sp>
        <p:nvSpPr>
          <p:cNvPr id="141" name="Textplatzhalter 140">
            <a:extLst>
              <a:ext uri="{FF2B5EF4-FFF2-40B4-BE49-F238E27FC236}">
                <a16:creationId xmlns:a16="http://schemas.microsoft.com/office/drawing/2014/main" id="{A2D0D0FD-0A0C-244F-918B-DC66DD15E11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Hast du </a:t>
            </a:r>
            <a:br>
              <a:rPr lang="de-DE" dirty="0"/>
            </a:br>
            <a:r>
              <a:rPr lang="de-DE" dirty="0"/>
              <a:t>eine Idee?</a:t>
            </a:r>
          </a:p>
        </p:txBody>
      </p:sp>
      <p:sp>
        <p:nvSpPr>
          <p:cNvPr id="143" name="Textplatzhalter 142">
            <a:extLst>
              <a:ext uri="{FF2B5EF4-FFF2-40B4-BE49-F238E27FC236}">
                <a16:creationId xmlns:a16="http://schemas.microsoft.com/office/drawing/2014/main" id="{ECE00832-3D9D-0C42-B554-31C58BD697D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de-DE" dirty="0"/>
              <a:t>etwas anderes</a:t>
            </a:r>
          </a:p>
        </p:txBody>
      </p:sp>
      <p:sp>
        <p:nvSpPr>
          <p:cNvPr id="155" name="Textplatzhalter 154">
            <a:extLst>
              <a:ext uri="{FF2B5EF4-FFF2-40B4-BE49-F238E27FC236}">
                <a16:creationId xmlns:a16="http://schemas.microsoft.com/office/drawing/2014/main" id="{4063BBB5-FC55-0F42-B780-45F7A4E1FB3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54897" y="6774853"/>
            <a:ext cx="1007926" cy="412290"/>
          </a:xfrm>
        </p:spPr>
        <p:txBody>
          <a:bodyPr>
            <a:normAutofit lnSpcReduction="10000"/>
          </a:bodyPr>
          <a:lstStyle/>
          <a:p>
            <a:r>
              <a:rPr lang="de-DE" sz="1200" dirty="0"/>
              <a:t>Was könnte ich tun?</a:t>
            </a: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B8B133CA-DAF8-2143-895B-8DA00792DD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366D8634-E2BD-9B48-BC9E-D5811C5597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5D77C94E-BDF9-0149-9270-09875C9D7B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FFC25C45-0C7E-4549-AD2D-8B7687AA26C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3" name="Bildplatzhalter 32">
            <a:extLst>
              <a:ext uri="{FF2B5EF4-FFF2-40B4-BE49-F238E27FC236}">
                <a16:creationId xmlns:a16="http://schemas.microsoft.com/office/drawing/2014/main" id="{153FC144-8B6D-E845-A34E-AF491155A0F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E2435BB0-4936-C64F-B091-EA1DB01842A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1" name="Bildplatzhalter 40">
            <a:extLst>
              <a:ext uri="{FF2B5EF4-FFF2-40B4-BE49-F238E27FC236}">
                <a16:creationId xmlns:a16="http://schemas.microsoft.com/office/drawing/2014/main" id="{847D2C4F-86AB-AC4B-8205-D7EBE2313AB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43" name="Bildplatzhalter 42">
            <a:extLst>
              <a:ext uri="{FF2B5EF4-FFF2-40B4-BE49-F238E27FC236}">
                <a16:creationId xmlns:a16="http://schemas.microsoft.com/office/drawing/2014/main" id="{A94B4852-62CB-E447-9352-E063BC66D67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5" name="Bildplatzhalter 44">
            <a:extLst>
              <a:ext uri="{FF2B5EF4-FFF2-40B4-BE49-F238E27FC236}">
                <a16:creationId xmlns:a16="http://schemas.microsoft.com/office/drawing/2014/main" id="{1572EF35-E7C3-7C47-947D-1718A8EAA1F1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8" name="Bildplatzhalter 47">
            <a:extLst>
              <a:ext uri="{FF2B5EF4-FFF2-40B4-BE49-F238E27FC236}">
                <a16:creationId xmlns:a16="http://schemas.microsoft.com/office/drawing/2014/main" id="{7D4E3D64-5E00-2B4D-B1FB-9EFD70AC22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0" name="Bildplatzhalter 49">
            <a:extLst>
              <a:ext uri="{FF2B5EF4-FFF2-40B4-BE49-F238E27FC236}">
                <a16:creationId xmlns:a16="http://schemas.microsoft.com/office/drawing/2014/main" id="{0FA50016-AEC1-BC4F-A756-C4603D04E47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54" name="Bildplatzhalter 53">
            <a:extLst>
              <a:ext uri="{FF2B5EF4-FFF2-40B4-BE49-F238E27FC236}">
                <a16:creationId xmlns:a16="http://schemas.microsoft.com/office/drawing/2014/main" id="{EE10A06F-57C2-2F4D-8F3F-DD5146E2AEA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56" name="Bildplatzhalter 55">
            <a:extLst>
              <a:ext uri="{FF2B5EF4-FFF2-40B4-BE49-F238E27FC236}">
                <a16:creationId xmlns:a16="http://schemas.microsoft.com/office/drawing/2014/main" id="{295900E0-8574-9C42-9023-7A251F90EB35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58" name="Bildplatzhalter 57">
            <a:extLst>
              <a:ext uri="{FF2B5EF4-FFF2-40B4-BE49-F238E27FC236}">
                <a16:creationId xmlns:a16="http://schemas.microsoft.com/office/drawing/2014/main" id="{64545360-DF5D-6C43-84AC-4B085D1F3F47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/>
      </p:sp>
    </p:spTree>
    <p:extLst>
      <p:ext uri="{BB962C8B-B14F-4D97-AF65-F5344CB8AC3E}">
        <p14:creationId xmlns:p14="http://schemas.microsoft.com/office/powerpoint/2010/main" val="1192211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3" id="{AF4BBBA2-BB12-FF45-93E4-E5554B20F5C8}" vid="{28AE44B6-4E0D-084D-893C-BF65B3316A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Office-Design</Template>
  <TotalTime>0</TotalTime>
  <Words>369</Words>
  <Application>Microsoft Macintosh PowerPoint</Application>
  <PresentationFormat>Benutzerdefiniert</PresentationFormat>
  <Paragraphs>84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Avenir Book</vt:lpstr>
      <vt:lpstr>Avenir Light</vt:lpstr>
      <vt:lpstr>Calibri</vt:lpstr>
      <vt:lpstr>Calibri Light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Nina Fröhlich</dc:creator>
  <cp:keywords/>
  <dc:description/>
  <cp:lastModifiedBy>Nina Fröhlich</cp:lastModifiedBy>
  <cp:revision>2</cp:revision>
  <dcterms:created xsi:type="dcterms:W3CDTF">2021-08-21T12:00:48Z</dcterms:created>
  <dcterms:modified xsi:type="dcterms:W3CDTF">2021-11-01T09:52:06Z</dcterms:modified>
  <cp:category/>
</cp:coreProperties>
</file>